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83" r:id="rId2"/>
    <p:sldId id="285" r:id="rId3"/>
    <p:sldId id="287" r:id="rId4"/>
    <p:sldId id="288" r:id="rId5"/>
    <p:sldId id="256" r:id="rId6"/>
    <p:sldId id="276" r:id="rId7"/>
    <p:sldId id="279" r:id="rId8"/>
    <p:sldId id="280" r:id="rId9"/>
    <p:sldId id="277" r:id="rId10"/>
    <p:sldId id="274" r:id="rId11"/>
    <p:sldId id="273" r:id="rId12"/>
    <p:sldId id="262" r:id="rId13"/>
    <p:sldId id="270" r:id="rId14"/>
    <p:sldId id="271" r:id="rId15"/>
    <p:sldId id="261" r:id="rId16"/>
    <p:sldId id="275" r:id="rId17"/>
    <p:sldId id="301" r:id="rId18"/>
    <p:sldId id="269" r:id="rId19"/>
    <p:sldId id="264" r:id="rId20"/>
    <p:sldId id="272" r:id="rId21"/>
    <p:sldId id="265" r:id="rId22"/>
    <p:sldId id="290" r:id="rId23"/>
    <p:sldId id="304" r:id="rId24"/>
    <p:sldId id="305" r:id="rId25"/>
    <p:sldId id="297" r:id="rId26"/>
    <p:sldId id="299" r:id="rId27"/>
    <p:sldId id="292" r:id="rId28"/>
    <p:sldId id="298" r:id="rId29"/>
    <p:sldId id="300" r:id="rId30"/>
    <p:sldId id="293" r:id="rId31"/>
    <p:sldId id="294" r:id="rId32"/>
    <p:sldId id="295" r:id="rId33"/>
    <p:sldId id="296" r:id="rId34"/>
    <p:sldId id="291" r:id="rId35"/>
    <p:sldId id="302" r:id="rId36"/>
    <p:sldId id="303" r:id="rId37"/>
    <p:sldId id="278" r:id="rId38"/>
    <p:sldId id="281" r:id="rId39"/>
    <p:sldId id="268" r:id="rId40"/>
    <p:sldId id="307" r:id="rId41"/>
    <p:sldId id="306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13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2528C-85E3-4173-B925-B8692A976179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618826-8262-4197-A66F-6FC37BEF8421}">
      <dgm:prSet/>
      <dgm:spPr/>
      <dgm:t>
        <a:bodyPr/>
        <a:lstStyle/>
        <a:p>
          <a:pPr rtl="0"/>
          <a:r>
            <a:rPr lang="fr-FR" dirty="0" smtClean="0"/>
            <a:t>1964</a:t>
          </a:r>
          <a:endParaRPr lang="fr-FR" dirty="0"/>
        </a:p>
      </dgm:t>
    </dgm:pt>
    <dgm:pt modelId="{8949D11A-745F-4B03-90DC-0440A3A51C07}" type="parTrans" cxnId="{7EAE0723-3F84-4190-AB2B-AA1A727EAA35}">
      <dgm:prSet/>
      <dgm:spPr/>
      <dgm:t>
        <a:bodyPr/>
        <a:lstStyle/>
        <a:p>
          <a:endParaRPr lang="fr-FR"/>
        </a:p>
      </dgm:t>
    </dgm:pt>
    <dgm:pt modelId="{9EB99E9E-399E-4841-B027-FE8E1AF19D20}" type="sibTrans" cxnId="{7EAE0723-3F84-4190-AB2B-AA1A727EAA35}">
      <dgm:prSet/>
      <dgm:spPr/>
      <dgm:t>
        <a:bodyPr/>
        <a:lstStyle/>
        <a:p>
          <a:endParaRPr lang="fr-FR"/>
        </a:p>
      </dgm:t>
    </dgm:pt>
    <dgm:pt modelId="{8FCD9F46-D660-4FE3-BBD7-675C47D41574}" type="pres">
      <dgm:prSet presAssocID="{EF82528C-85E3-4173-B925-B8692A9761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2D7514-5E15-4A1F-A313-A6AB2FB4502F}" type="pres">
      <dgm:prSet presAssocID="{A2618826-8262-4197-A66F-6FC37BEF842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4668C0F-A5E8-4CAD-9177-0A28C25D15DA}" type="presOf" srcId="{A2618826-8262-4197-A66F-6FC37BEF8421}" destId="{B72D7514-5E15-4A1F-A313-A6AB2FB4502F}" srcOrd="0" destOrd="0" presId="urn:microsoft.com/office/officeart/2005/8/layout/cycle2"/>
    <dgm:cxn modelId="{BA9F53CD-36F6-4DEA-A16F-9EA3992465E2}" type="presOf" srcId="{EF82528C-85E3-4173-B925-B8692A976179}" destId="{8FCD9F46-D660-4FE3-BBD7-675C47D41574}" srcOrd="0" destOrd="0" presId="urn:microsoft.com/office/officeart/2005/8/layout/cycle2"/>
    <dgm:cxn modelId="{7EAE0723-3F84-4190-AB2B-AA1A727EAA35}" srcId="{EF82528C-85E3-4173-B925-B8692A976179}" destId="{A2618826-8262-4197-A66F-6FC37BEF8421}" srcOrd="0" destOrd="0" parTransId="{8949D11A-745F-4B03-90DC-0440A3A51C07}" sibTransId="{9EB99E9E-399E-4841-B027-FE8E1AF19D20}"/>
    <dgm:cxn modelId="{1732D829-75E4-463E-A22C-AAEBB637A6E5}" type="presParOf" srcId="{8FCD9F46-D660-4FE3-BBD7-675C47D41574}" destId="{B72D7514-5E15-4A1F-A313-A6AB2FB4502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06BE26-F45C-4E1A-BE24-B7EDC659E3C3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381CCE0-9A00-44CE-B6D8-5A5FDDAB17CB}">
      <dgm:prSet/>
      <dgm:spPr/>
      <dgm:t>
        <a:bodyPr/>
        <a:lstStyle/>
        <a:p>
          <a:pPr rtl="0"/>
          <a:r>
            <a:rPr lang="fr-FR" dirty="0" smtClean="0"/>
            <a:t>2009</a:t>
          </a:r>
          <a:endParaRPr lang="fr-FR" dirty="0"/>
        </a:p>
      </dgm:t>
    </dgm:pt>
    <dgm:pt modelId="{97F76E32-50C0-4001-B50B-F548BF28017A}" type="parTrans" cxnId="{457AB16C-6030-4C78-91EF-629D9740DEAA}">
      <dgm:prSet/>
      <dgm:spPr/>
      <dgm:t>
        <a:bodyPr/>
        <a:lstStyle/>
        <a:p>
          <a:endParaRPr lang="fr-FR"/>
        </a:p>
      </dgm:t>
    </dgm:pt>
    <dgm:pt modelId="{076EF7FC-C08C-46FB-A4DC-324DBD4268FE}" type="sibTrans" cxnId="{457AB16C-6030-4C78-91EF-629D9740DEAA}">
      <dgm:prSet/>
      <dgm:spPr/>
      <dgm:t>
        <a:bodyPr/>
        <a:lstStyle/>
        <a:p>
          <a:endParaRPr lang="fr-FR"/>
        </a:p>
      </dgm:t>
    </dgm:pt>
    <dgm:pt modelId="{AD5291E8-9FA1-4721-9AD4-B46F7BB88851}" type="pres">
      <dgm:prSet presAssocID="{F906BE26-F45C-4E1A-BE24-B7EDC659E3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45D7B6-DF79-4A0E-B3D1-BD42AAE9CF9E}" type="pres">
      <dgm:prSet presAssocID="{0381CCE0-9A00-44CE-B6D8-5A5FDDAB17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2D2FC2-7AFB-4C9A-BAA8-8EB3F09C91A4}" type="presOf" srcId="{0381CCE0-9A00-44CE-B6D8-5A5FDDAB17CB}" destId="{9845D7B6-DF79-4A0E-B3D1-BD42AAE9CF9E}" srcOrd="0" destOrd="0" presId="urn:microsoft.com/office/officeart/2005/8/layout/cycle2"/>
    <dgm:cxn modelId="{457AB16C-6030-4C78-91EF-629D9740DEAA}" srcId="{F906BE26-F45C-4E1A-BE24-B7EDC659E3C3}" destId="{0381CCE0-9A00-44CE-B6D8-5A5FDDAB17CB}" srcOrd="0" destOrd="0" parTransId="{97F76E32-50C0-4001-B50B-F548BF28017A}" sibTransId="{076EF7FC-C08C-46FB-A4DC-324DBD4268FE}"/>
    <dgm:cxn modelId="{4E63C8C9-78C8-42B8-8A5A-C38CB393A60F}" type="presOf" srcId="{F906BE26-F45C-4E1A-BE24-B7EDC659E3C3}" destId="{AD5291E8-9FA1-4721-9AD4-B46F7BB88851}" srcOrd="0" destOrd="0" presId="urn:microsoft.com/office/officeart/2005/8/layout/cycle2"/>
    <dgm:cxn modelId="{EAE8C032-423F-447C-8B9D-6EE14E57B278}" type="presParOf" srcId="{AD5291E8-9FA1-4721-9AD4-B46F7BB88851}" destId="{9845D7B6-DF79-4A0E-B3D1-BD42AAE9CF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A0D708-96D8-4523-808B-EF7548C3C79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27B338D9-AE1B-4E77-AF72-6F944C6DF9BD}">
      <dgm:prSet/>
      <dgm:spPr/>
      <dgm:t>
        <a:bodyPr/>
        <a:lstStyle/>
        <a:p>
          <a:pPr rtl="0"/>
          <a:r>
            <a:rPr lang="fr-FR" dirty="0" smtClean="0"/>
            <a:t>1977</a:t>
          </a:r>
          <a:endParaRPr lang="fr-FR" dirty="0"/>
        </a:p>
      </dgm:t>
    </dgm:pt>
    <dgm:pt modelId="{E1978A33-E066-4CC3-950D-4D8F873A76F0}" type="parTrans" cxnId="{4FF83B75-F6E6-40F0-9F85-C8C5952E7EFD}">
      <dgm:prSet/>
      <dgm:spPr/>
      <dgm:t>
        <a:bodyPr/>
        <a:lstStyle/>
        <a:p>
          <a:endParaRPr lang="fr-FR"/>
        </a:p>
      </dgm:t>
    </dgm:pt>
    <dgm:pt modelId="{2EE52EEC-5197-409E-A9BD-6B4E821BE8A0}" type="sibTrans" cxnId="{4FF83B75-F6E6-40F0-9F85-C8C5952E7EFD}">
      <dgm:prSet/>
      <dgm:spPr/>
      <dgm:t>
        <a:bodyPr/>
        <a:lstStyle/>
        <a:p>
          <a:endParaRPr lang="fr-FR"/>
        </a:p>
      </dgm:t>
    </dgm:pt>
    <dgm:pt modelId="{EC491145-4F61-4DBB-A30B-46E6B3C7B0FB}" type="pres">
      <dgm:prSet presAssocID="{D1A0D708-96D8-4523-808B-EF7548C3C79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E1FC23-E5C0-4603-BB2E-251FCEEE8FBB}" type="pres">
      <dgm:prSet presAssocID="{27B338D9-AE1B-4E77-AF72-6F944C6DF9BD}" presName="circ1TxSh" presStyleLbl="vennNode1" presStyleIdx="0" presStyleCnt="1"/>
      <dgm:spPr/>
      <dgm:t>
        <a:bodyPr/>
        <a:lstStyle/>
        <a:p>
          <a:endParaRPr lang="fr-FR"/>
        </a:p>
      </dgm:t>
    </dgm:pt>
  </dgm:ptLst>
  <dgm:cxnLst>
    <dgm:cxn modelId="{EF6DBFF5-B033-4649-AAB0-890F667E2A43}" type="presOf" srcId="{27B338D9-AE1B-4E77-AF72-6F944C6DF9BD}" destId="{6FE1FC23-E5C0-4603-BB2E-251FCEEE8FBB}" srcOrd="0" destOrd="0" presId="urn:microsoft.com/office/officeart/2005/8/layout/venn1"/>
    <dgm:cxn modelId="{04F9FA92-B7FD-40A3-97E4-45B8E6DFB7A0}" type="presOf" srcId="{D1A0D708-96D8-4523-808B-EF7548C3C792}" destId="{EC491145-4F61-4DBB-A30B-46E6B3C7B0FB}" srcOrd="0" destOrd="0" presId="urn:microsoft.com/office/officeart/2005/8/layout/venn1"/>
    <dgm:cxn modelId="{4FF83B75-F6E6-40F0-9F85-C8C5952E7EFD}" srcId="{D1A0D708-96D8-4523-808B-EF7548C3C792}" destId="{27B338D9-AE1B-4E77-AF72-6F944C6DF9BD}" srcOrd="0" destOrd="0" parTransId="{E1978A33-E066-4CC3-950D-4D8F873A76F0}" sibTransId="{2EE52EEC-5197-409E-A9BD-6B4E821BE8A0}"/>
    <dgm:cxn modelId="{521DBBA4-B3B2-4C9E-9CB3-BEAFFBCACD2F}" type="presParOf" srcId="{EC491145-4F61-4DBB-A30B-46E6B3C7B0FB}" destId="{6FE1FC23-E5C0-4603-BB2E-251FCEEE8FB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6BE26-F45C-4E1A-BE24-B7EDC659E3C3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381CCE0-9A00-44CE-B6D8-5A5FDDAB17CB}">
      <dgm:prSet/>
      <dgm:spPr/>
      <dgm:t>
        <a:bodyPr/>
        <a:lstStyle/>
        <a:p>
          <a:pPr rtl="0"/>
          <a:r>
            <a:rPr lang="fr-FR" dirty="0" smtClean="0"/>
            <a:t>2009</a:t>
          </a:r>
          <a:endParaRPr lang="fr-FR" dirty="0"/>
        </a:p>
      </dgm:t>
    </dgm:pt>
    <dgm:pt modelId="{97F76E32-50C0-4001-B50B-F548BF28017A}" type="parTrans" cxnId="{457AB16C-6030-4C78-91EF-629D9740DEAA}">
      <dgm:prSet/>
      <dgm:spPr/>
      <dgm:t>
        <a:bodyPr/>
        <a:lstStyle/>
        <a:p>
          <a:endParaRPr lang="fr-FR"/>
        </a:p>
      </dgm:t>
    </dgm:pt>
    <dgm:pt modelId="{076EF7FC-C08C-46FB-A4DC-324DBD4268FE}" type="sibTrans" cxnId="{457AB16C-6030-4C78-91EF-629D9740DEAA}">
      <dgm:prSet/>
      <dgm:spPr/>
      <dgm:t>
        <a:bodyPr/>
        <a:lstStyle/>
        <a:p>
          <a:endParaRPr lang="fr-FR"/>
        </a:p>
      </dgm:t>
    </dgm:pt>
    <dgm:pt modelId="{AD5291E8-9FA1-4721-9AD4-B46F7BB88851}" type="pres">
      <dgm:prSet presAssocID="{F906BE26-F45C-4E1A-BE24-B7EDC659E3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45D7B6-DF79-4A0E-B3D1-BD42AAE9CF9E}" type="pres">
      <dgm:prSet presAssocID="{0381CCE0-9A00-44CE-B6D8-5A5FDDAB17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FFA13F4-CB65-4C1C-AAE4-E017C6809095}" type="presOf" srcId="{F906BE26-F45C-4E1A-BE24-B7EDC659E3C3}" destId="{AD5291E8-9FA1-4721-9AD4-B46F7BB88851}" srcOrd="0" destOrd="0" presId="urn:microsoft.com/office/officeart/2005/8/layout/cycle2"/>
    <dgm:cxn modelId="{457AB16C-6030-4C78-91EF-629D9740DEAA}" srcId="{F906BE26-F45C-4E1A-BE24-B7EDC659E3C3}" destId="{0381CCE0-9A00-44CE-B6D8-5A5FDDAB17CB}" srcOrd="0" destOrd="0" parTransId="{97F76E32-50C0-4001-B50B-F548BF28017A}" sibTransId="{076EF7FC-C08C-46FB-A4DC-324DBD4268FE}"/>
    <dgm:cxn modelId="{108ABEB6-37A2-4D9A-A837-9E7CFD5CD48D}" type="presOf" srcId="{0381CCE0-9A00-44CE-B6D8-5A5FDDAB17CB}" destId="{9845D7B6-DF79-4A0E-B3D1-BD42AAE9CF9E}" srcOrd="0" destOrd="0" presId="urn:microsoft.com/office/officeart/2005/8/layout/cycle2"/>
    <dgm:cxn modelId="{1E5723B4-8DDC-46B6-8C7F-C8090470F805}" type="presParOf" srcId="{AD5291E8-9FA1-4721-9AD4-B46F7BB88851}" destId="{9845D7B6-DF79-4A0E-B3D1-BD42AAE9CF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2528C-85E3-4173-B925-B8692A976179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618826-8262-4197-A66F-6FC37BEF8421}">
      <dgm:prSet/>
      <dgm:spPr/>
      <dgm:t>
        <a:bodyPr/>
        <a:lstStyle/>
        <a:p>
          <a:pPr rtl="0"/>
          <a:r>
            <a:rPr lang="fr-FR" dirty="0" smtClean="0"/>
            <a:t>1964</a:t>
          </a:r>
          <a:endParaRPr lang="fr-FR" dirty="0"/>
        </a:p>
      </dgm:t>
    </dgm:pt>
    <dgm:pt modelId="{8949D11A-745F-4B03-90DC-0440A3A51C07}" type="parTrans" cxnId="{7EAE0723-3F84-4190-AB2B-AA1A727EAA35}">
      <dgm:prSet/>
      <dgm:spPr/>
      <dgm:t>
        <a:bodyPr/>
        <a:lstStyle/>
        <a:p>
          <a:endParaRPr lang="fr-FR"/>
        </a:p>
      </dgm:t>
    </dgm:pt>
    <dgm:pt modelId="{9EB99E9E-399E-4841-B027-FE8E1AF19D20}" type="sibTrans" cxnId="{7EAE0723-3F84-4190-AB2B-AA1A727EAA35}">
      <dgm:prSet/>
      <dgm:spPr/>
      <dgm:t>
        <a:bodyPr/>
        <a:lstStyle/>
        <a:p>
          <a:endParaRPr lang="fr-FR"/>
        </a:p>
      </dgm:t>
    </dgm:pt>
    <dgm:pt modelId="{8FCD9F46-D660-4FE3-BBD7-675C47D41574}" type="pres">
      <dgm:prSet presAssocID="{EF82528C-85E3-4173-B925-B8692A9761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2D7514-5E15-4A1F-A313-A6AB2FB4502F}" type="pres">
      <dgm:prSet presAssocID="{A2618826-8262-4197-A66F-6FC37BEF842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4CDB11-2198-4AF7-B4EC-D5046FFE4ECF}" type="presOf" srcId="{A2618826-8262-4197-A66F-6FC37BEF8421}" destId="{B72D7514-5E15-4A1F-A313-A6AB2FB4502F}" srcOrd="0" destOrd="0" presId="urn:microsoft.com/office/officeart/2005/8/layout/cycle2"/>
    <dgm:cxn modelId="{7EAE0723-3F84-4190-AB2B-AA1A727EAA35}" srcId="{EF82528C-85E3-4173-B925-B8692A976179}" destId="{A2618826-8262-4197-A66F-6FC37BEF8421}" srcOrd="0" destOrd="0" parTransId="{8949D11A-745F-4B03-90DC-0440A3A51C07}" sibTransId="{9EB99E9E-399E-4841-B027-FE8E1AF19D20}"/>
    <dgm:cxn modelId="{104033B6-EE15-46A0-8B4A-48B3F4B0E82C}" type="presOf" srcId="{EF82528C-85E3-4173-B925-B8692A976179}" destId="{8FCD9F46-D660-4FE3-BBD7-675C47D41574}" srcOrd="0" destOrd="0" presId="urn:microsoft.com/office/officeart/2005/8/layout/cycle2"/>
    <dgm:cxn modelId="{DACC21C2-5BAE-4310-AE15-49E89332C77B}" type="presParOf" srcId="{8FCD9F46-D660-4FE3-BBD7-675C47D41574}" destId="{B72D7514-5E15-4A1F-A313-A6AB2FB4502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06BE26-F45C-4E1A-BE24-B7EDC659E3C3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381CCE0-9A00-44CE-B6D8-5A5FDDAB17CB}">
      <dgm:prSet/>
      <dgm:spPr/>
      <dgm:t>
        <a:bodyPr/>
        <a:lstStyle/>
        <a:p>
          <a:pPr rtl="0"/>
          <a:r>
            <a:rPr lang="fr-FR" dirty="0" smtClean="0"/>
            <a:t>2009</a:t>
          </a:r>
          <a:endParaRPr lang="fr-FR" dirty="0"/>
        </a:p>
      </dgm:t>
    </dgm:pt>
    <dgm:pt modelId="{97F76E32-50C0-4001-B50B-F548BF28017A}" type="parTrans" cxnId="{457AB16C-6030-4C78-91EF-629D9740DEAA}">
      <dgm:prSet/>
      <dgm:spPr/>
      <dgm:t>
        <a:bodyPr/>
        <a:lstStyle/>
        <a:p>
          <a:endParaRPr lang="fr-FR"/>
        </a:p>
      </dgm:t>
    </dgm:pt>
    <dgm:pt modelId="{076EF7FC-C08C-46FB-A4DC-324DBD4268FE}" type="sibTrans" cxnId="{457AB16C-6030-4C78-91EF-629D9740DEAA}">
      <dgm:prSet/>
      <dgm:spPr/>
      <dgm:t>
        <a:bodyPr/>
        <a:lstStyle/>
        <a:p>
          <a:endParaRPr lang="fr-FR"/>
        </a:p>
      </dgm:t>
    </dgm:pt>
    <dgm:pt modelId="{AD5291E8-9FA1-4721-9AD4-B46F7BB88851}" type="pres">
      <dgm:prSet presAssocID="{F906BE26-F45C-4E1A-BE24-B7EDC659E3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45D7B6-DF79-4A0E-B3D1-BD42AAE9CF9E}" type="pres">
      <dgm:prSet presAssocID="{0381CCE0-9A00-44CE-B6D8-5A5FDDAB17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7AB16C-6030-4C78-91EF-629D9740DEAA}" srcId="{F906BE26-F45C-4E1A-BE24-B7EDC659E3C3}" destId="{0381CCE0-9A00-44CE-B6D8-5A5FDDAB17CB}" srcOrd="0" destOrd="0" parTransId="{97F76E32-50C0-4001-B50B-F548BF28017A}" sibTransId="{076EF7FC-C08C-46FB-A4DC-324DBD4268FE}"/>
    <dgm:cxn modelId="{229D6474-48E4-4313-9C53-73B09182C744}" type="presOf" srcId="{0381CCE0-9A00-44CE-B6D8-5A5FDDAB17CB}" destId="{9845D7B6-DF79-4A0E-B3D1-BD42AAE9CF9E}" srcOrd="0" destOrd="0" presId="urn:microsoft.com/office/officeart/2005/8/layout/cycle2"/>
    <dgm:cxn modelId="{34BDE387-83C8-4DA3-9D01-733294F7F1BF}" type="presOf" srcId="{F906BE26-F45C-4E1A-BE24-B7EDC659E3C3}" destId="{AD5291E8-9FA1-4721-9AD4-B46F7BB88851}" srcOrd="0" destOrd="0" presId="urn:microsoft.com/office/officeart/2005/8/layout/cycle2"/>
    <dgm:cxn modelId="{F227CF9E-FF1B-4755-B710-EEE374AC42AC}" type="presParOf" srcId="{AD5291E8-9FA1-4721-9AD4-B46F7BB88851}" destId="{9845D7B6-DF79-4A0E-B3D1-BD42AAE9CF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2528C-85E3-4173-B925-B8692A976179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618826-8262-4197-A66F-6FC37BEF8421}">
      <dgm:prSet/>
      <dgm:spPr/>
      <dgm:t>
        <a:bodyPr/>
        <a:lstStyle/>
        <a:p>
          <a:pPr rtl="0"/>
          <a:r>
            <a:rPr lang="fr-FR" dirty="0" smtClean="0"/>
            <a:t>1964</a:t>
          </a:r>
          <a:endParaRPr lang="fr-FR" dirty="0"/>
        </a:p>
      </dgm:t>
    </dgm:pt>
    <dgm:pt modelId="{8949D11A-745F-4B03-90DC-0440A3A51C07}" type="parTrans" cxnId="{7EAE0723-3F84-4190-AB2B-AA1A727EAA35}">
      <dgm:prSet/>
      <dgm:spPr/>
      <dgm:t>
        <a:bodyPr/>
        <a:lstStyle/>
        <a:p>
          <a:endParaRPr lang="fr-FR"/>
        </a:p>
      </dgm:t>
    </dgm:pt>
    <dgm:pt modelId="{9EB99E9E-399E-4841-B027-FE8E1AF19D20}" type="sibTrans" cxnId="{7EAE0723-3F84-4190-AB2B-AA1A727EAA35}">
      <dgm:prSet/>
      <dgm:spPr/>
      <dgm:t>
        <a:bodyPr/>
        <a:lstStyle/>
        <a:p>
          <a:endParaRPr lang="fr-FR"/>
        </a:p>
      </dgm:t>
    </dgm:pt>
    <dgm:pt modelId="{8FCD9F46-D660-4FE3-BBD7-675C47D41574}" type="pres">
      <dgm:prSet presAssocID="{EF82528C-85E3-4173-B925-B8692A9761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2D7514-5E15-4A1F-A313-A6AB2FB4502F}" type="pres">
      <dgm:prSet presAssocID="{A2618826-8262-4197-A66F-6FC37BEF842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ABB517-77DC-4EE2-A085-A50240DE8FD8}" type="presOf" srcId="{A2618826-8262-4197-A66F-6FC37BEF8421}" destId="{B72D7514-5E15-4A1F-A313-A6AB2FB4502F}" srcOrd="0" destOrd="0" presId="urn:microsoft.com/office/officeart/2005/8/layout/cycle2"/>
    <dgm:cxn modelId="{87A6DBAA-A567-452D-BDCF-707D10DCB566}" type="presOf" srcId="{EF82528C-85E3-4173-B925-B8692A976179}" destId="{8FCD9F46-D660-4FE3-BBD7-675C47D41574}" srcOrd="0" destOrd="0" presId="urn:microsoft.com/office/officeart/2005/8/layout/cycle2"/>
    <dgm:cxn modelId="{7EAE0723-3F84-4190-AB2B-AA1A727EAA35}" srcId="{EF82528C-85E3-4173-B925-B8692A976179}" destId="{A2618826-8262-4197-A66F-6FC37BEF8421}" srcOrd="0" destOrd="0" parTransId="{8949D11A-745F-4B03-90DC-0440A3A51C07}" sibTransId="{9EB99E9E-399E-4841-B027-FE8E1AF19D20}"/>
    <dgm:cxn modelId="{065F61BB-C215-4636-A92F-B3788506262E}" type="presParOf" srcId="{8FCD9F46-D660-4FE3-BBD7-675C47D41574}" destId="{B72D7514-5E15-4A1F-A313-A6AB2FB4502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6BE26-F45C-4E1A-BE24-B7EDC659E3C3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381CCE0-9A00-44CE-B6D8-5A5FDDAB17CB}">
      <dgm:prSet/>
      <dgm:spPr/>
      <dgm:t>
        <a:bodyPr/>
        <a:lstStyle/>
        <a:p>
          <a:pPr rtl="0"/>
          <a:r>
            <a:rPr lang="fr-FR" dirty="0" smtClean="0"/>
            <a:t>2009</a:t>
          </a:r>
          <a:endParaRPr lang="fr-FR" dirty="0"/>
        </a:p>
      </dgm:t>
    </dgm:pt>
    <dgm:pt modelId="{97F76E32-50C0-4001-B50B-F548BF28017A}" type="parTrans" cxnId="{457AB16C-6030-4C78-91EF-629D9740DEAA}">
      <dgm:prSet/>
      <dgm:spPr/>
      <dgm:t>
        <a:bodyPr/>
        <a:lstStyle/>
        <a:p>
          <a:endParaRPr lang="fr-FR"/>
        </a:p>
      </dgm:t>
    </dgm:pt>
    <dgm:pt modelId="{076EF7FC-C08C-46FB-A4DC-324DBD4268FE}" type="sibTrans" cxnId="{457AB16C-6030-4C78-91EF-629D9740DEAA}">
      <dgm:prSet/>
      <dgm:spPr/>
      <dgm:t>
        <a:bodyPr/>
        <a:lstStyle/>
        <a:p>
          <a:endParaRPr lang="fr-FR"/>
        </a:p>
      </dgm:t>
    </dgm:pt>
    <dgm:pt modelId="{AD5291E8-9FA1-4721-9AD4-B46F7BB88851}" type="pres">
      <dgm:prSet presAssocID="{F906BE26-F45C-4E1A-BE24-B7EDC659E3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45D7B6-DF79-4A0E-B3D1-BD42AAE9CF9E}" type="pres">
      <dgm:prSet presAssocID="{0381CCE0-9A00-44CE-B6D8-5A5FDDAB17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7AB16C-6030-4C78-91EF-629D9740DEAA}" srcId="{F906BE26-F45C-4E1A-BE24-B7EDC659E3C3}" destId="{0381CCE0-9A00-44CE-B6D8-5A5FDDAB17CB}" srcOrd="0" destOrd="0" parTransId="{97F76E32-50C0-4001-B50B-F548BF28017A}" sibTransId="{076EF7FC-C08C-46FB-A4DC-324DBD4268FE}"/>
    <dgm:cxn modelId="{CDF90ACC-CBCA-4F6D-83DB-DFBF0B7E14D1}" type="presOf" srcId="{F906BE26-F45C-4E1A-BE24-B7EDC659E3C3}" destId="{AD5291E8-9FA1-4721-9AD4-B46F7BB88851}" srcOrd="0" destOrd="0" presId="urn:microsoft.com/office/officeart/2005/8/layout/cycle2"/>
    <dgm:cxn modelId="{3B1AF84F-9E7F-4805-8ADF-5381CD256415}" type="presOf" srcId="{0381CCE0-9A00-44CE-B6D8-5A5FDDAB17CB}" destId="{9845D7B6-DF79-4A0E-B3D1-BD42AAE9CF9E}" srcOrd="0" destOrd="0" presId="urn:microsoft.com/office/officeart/2005/8/layout/cycle2"/>
    <dgm:cxn modelId="{E165D2F2-AB65-4CB5-A9F1-DDFFE45FF457}" type="presParOf" srcId="{AD5291E8-9FA1-4721-9AD4-B46F7BB88851}" destId="{9845D7B6-DF79-4A0E-B3D1-BD42AAE9CF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82528C-85E3-4173-B925-B8692A976179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618826-8262-4197-A66F-6FC37BEF8421}">
      <dgm:prSet/>
      <dgm:spPr/>
      <dgm:t>
        <a:bodyPr/>
        <a:lstStyle/>
        <a:p>
          <a:pPr rtl="0"/>
          <a:r>
            <a:rPr lang="fr-FR" dirty="0" smtClean="0"/>
            <a:t>1964</a:t>
          </a:r>
          <a:endParaRPr lang="fr-FR" dirty="0"/>
        </a:p>
      </dgm:t>
    </dgm:pt>
    <dgm:pt modelId="{8949D11A-745F-4B03-90DC-0440A3A51C07}" type="parTrans" cxnId="{7EAE0723-3F84-4190-AB2B-AA1A727EAA35}">
      <dgm:prSet/>
      <dgm:spPr/>
      <dgm:t>
        <a:bodyPr/>
        <a:lstStyle/>
        <a:p>
          <a:endParaRPr lang="fr-FR"/>
        </a:p>
      </dgm:t>
    </dgm:pt>
    <dgm:pt modelId="{9EB99E9E-399E-4841-B027-FE8E1AF19D20}" type="sibTrans" cxnId="{7EAE0723-3F84-4190-AB2B-AA1A727EAA35}">
      <dgm:prSet/>
      <dgm:spPr/>
      <dgm:t>
        <a:bodyPr/>
        <a:lstStyle/>
        <a:p>
          <a:endParaRPr lang="fr-FR"/>
        </a:p>
      </dgm:t>
    </dgm:pt>
    <dgm:pt modelId="{8FCD9F46-D660-4FE3-BBD7-675C47D41574}" type="pres">
      <dgm:prSet presAssocID="{EF82528C-85E3-4173-B925-B8692A9761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2D7514-5E15-4A1F-A313-A6AB2FB4502F}" type="pres">
      <dgm:prSet presAssocID="{A2618826-8262-4197-A66F-6FC37BEF842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22702D-C41E-48BD-B179-4B0FD4CEEACA}" type="presOf" srcId="{EF82528C-85E3-4173-B925-B8692A976179}" destId="{8FCD9F46-D660-4FE3-BBD7-675C47D41574}" srcOrd="0" destOrd="0" presId="urn:microsoft.com/office/officeart/2005/8/layout/cycle2"/>
    <dgm:cxn modelId="{049E015C-4DB9-434C-9322-23076BBC4734}" type="presOf" srcId="{A2618826-8262-4197-A66F-6FC37BEF8421}" destId="{B72D7514-5E15-4A1F-A313-A6AB2FB4502F}" srcOrd="0" destOrd="0" presId="urn:microsoft.com/office/officeart/2005/8/layout/cycle2"/>
    <dgm:cxn modelId="{7EAE0723-3F84-4190-AB2B-AA1A727EAA35}" srcId="{EF82528C-85E3-4173-B925-B8692A976179}" destId="{A2618826-8262-4197-A66F-6FC37BEF8421}" srcOrd="0" destOrd="0" parTransId="{8949D11A-745F-4B03-90DC-0440A3A51C07}" sibTransId="{9EB99E9E-399E-4841-B027-FE8E1AF19D20}"/>
    <dgm:cxn modelId="{04A30E99-7DF9-4402-A9E0-677AD544A3FF}" type="presParOf" srcId="{8FCD9F46-D660-4FE3-BBD7-675C47D41574}" destId="{B72D7514-5E15-4A1F-A313-A6AB2FB4502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06BE26-F45C-4E1A-BE24-B7EDC659E3C3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0381CCE0-9A00-44CE-B6D8-5A5FDDAB17CB}">
      <dgm:prSet/>
      <dgm:spPr/>
      <dgm:t>
        <a:bodyPr/>
        <a:lstStyle/>
        <a:p>
          <a:pPr rtl="0"/>
          <a:r>
            <a:rPr lang="fr-FR" dirty="0" smtClean="0"/>
            <a:t>2009</a:t>
          </a:r>
          <a:endParaRPr lang="fr-FR" dirty="0"/>
        </a:p>
      </dgm:t>
    </dgm:pt>
    <dgm:pt modelId="{97F76E32-50C0-4001-B50B-F548BF28017A}" type="parTrans" cxnId="{457AB16C-6030-4C78-91EF-629D9740DEAA}">
      <dgm:prSet/>
      <dgm:spPr/>
      <dgm:t>
        <a:bodyPr/>
        <a:lstStyle/>
        <a:p>
          <a:endParaRPr lang="fr-FR"/>
        </a:p>
      </dgm:t>
    </dgm:pt>
    <dgm:pt modelId="{076EF7FC-C08C-46FB-A4DC-324DBD4268FE}" type="sibTrans" cxnId="{457AB16C-6030-4C78-91EF-629D9740DEAA}">
      <dgm:prSet/>
      <dgm:spPr/>
      <dgm:t>
        <a:bodyPr/>
        <a:lstStyle/>
        <a:p>
          <a:endParaRPr lang="fr-FR"/>
        </a:p>
      </dgm:t>
    </dgm:pt>
    <dgm:pt modelId="{AD5291E8-9FA1-4721-9AD4-B46F7BB88851}" type="pres">
      <dgm:prSet presAssocID="{F906BE26-F45C-4E1A-BE24-B7EDC659E3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845D7B6-DF79-4A0E-B3D1-BD42AAE9CF9E}" type="pres">
      <dgm:prSet presAssocID="{0381CCE0-9A00-44CE-B6D8-5A5FDDAB17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7AB16C-6030-4C78-91EF-629D9740DEAA}" srcId="{F906BE26-F45C-4E1A-BE24-B7EDC659E3C3}" destId="{0381CCE0-9A00-44CE-B6D8-5A5FDDAB17CB}" srcOrd="0" destOrd="0" parTransId="{97F76E32-50C0-4001-B50B-F548BF28017A}" sibTransId="{076EF7FC-C08C-46FB-A4DC-324DBD4268FE}"/>
    <dgm:cxn modelId="{777B5130-D7CD-4310-B771-F03B94B6BA0F}" type="presOf" srcId="{0381CCE0-9A00-44CE-B6D8-5A5FDDAB17CB}" destId="{9845D7B6-DF79-4A0E-B3D1-BD42AAE9CF9E}" srcOrd="0" destOrd="0" presId="urn:microsoft.com/office/officeart/2005/8/layout/cycle2"/>
    <dgm:cxn modelId="{2770D181-99FC-4BE8-9D74-7FC52A86F832}" type="presOf" srcId="{F906BE26-F45C-4E1A-BE24-B7EDC659E3C3}" destId="{AD5291E8-9FA1-4721-9AD4-B46F7BB88851}" srcOrd="0" destOrd="0" presId="urn:microsoft.com/office/officeart/2005/8/layout/cycle2"/>
    <dgm:cxn modelId="{109938F3-41D8-4C24-BE38-BA0F636B726E}" type="presParOf" srcId="{AD5291E8-9FA1-4721-9AD4-B46F7BB88851}" destId="{9845D7B6-DF79-4A0E-B3D1-BD42AAE9CF9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82528C-85E3-4173-B925-B8692A976179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2618826-8262-4197-A66F-6FC37BEF8421}">
      <dgm:prSet/>
      <dgm:spPr/>
      <dgm:t>
        <a:bodyPr/>
        <a:lstStyle/>
        <a:p>
          <a:pPr rtl="0"/>
          <a:r>
            <a:rPr lang="fr-FR" dirty="0" smtClean="0"/>
            <a:t>1964</a:t>
          </a:r>
          <a:endParaRPr lang="fr-FR" dirty="0"/>
        </a:p>
      </dgm:t>
    </dgm:pt>
    <dgm:pt modelId="{8949D11A-745F-4B03-90DC-0440A3A51C07}" type="parTrans" cxnId="{7EAE0723-3F84-4190-AB2B-AA1A727EAA35}">
      <dgm:prSet/>
      <dgm:spPr/>
      <dgm:t>
        <a:bodyPr/>
        <a:lstStyle/>
        <a:p>
          <a:endParaRPr lang="fr-FR"/>
        </a:p>
      </dgm:t>
    </dgm:pt>
    <dgm:pt modelId="{9EB99E9E-399E-4841-B027-FE8E1AF19D20}" type="sibTrans" cxnId="{7EAE0723-3F84-4190-AB2B-AA1A727EAA35}">
      <dgm:prSet/>
      <dgm:spPr/>
      <dgm:t>
        <a:bodyPr/>
        <a:lstStyle/>
        <a:p>
          <a:endParaRPr lang="fr-FR"/>
        </a:p>
      </dgm:t>
    </dgm:pt>
    <dgm:pt modelId="{8FCD9F46-D660-4FE3-BBD7-675C47D41574}" type="pres">
      <dgm:prSet presAssocID="{EF82528C-85E3-4173-B925-B8692A9761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72D7514-5E15-4A1F-A313-A6AB2FB4502F}" type="pres">
      <dgm:prSet presAssocID="{A2618826-8262-4197-A66F-6FC37BEF842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EAE0723-3F84-4190-AB2B-AA1A727EAA35}" srcId="{EF82528C-85E3-4173-B925-B8692A976179}" destId="{A2618826-8262-4197-A66F-6FC37BEF8421}" srcOrd="0" destOrd="0" parTransId="{8949D11A-745F-4B03-90DC-0440A3A51C07}" sibTransId="{9EB99E9E-399E-4841-B027-FE8E1AF19D20}"/>
    <dgm:cxn modelId="{DF314D3F-A96E-40E7-80C3-B514895DD94F}" type="presOf" srcId="{EF82528C-85E3-4173-B925-B8692A976179}" destId="{8FCD9F46-D660-4FE3-BBD7-675C47D41574}" srcOrd="0" destOrd="0" presId="urn:microsoft.com/office/officeart/2005/8/layout/cycle2"/>
    <dgm:cxn modelId="{4C9BCADB-26B1-43EB-BD92-B0C07DFBA841}" type="presOf" srcId="{A2618826-8262-4197-A66F-6FC37BEF8421}" destId="{B72D7514-5E15-4A1F-A313-A6AB2FB4502F}" srcOrd="0" destOrd="0" presId="urn:microsoft.com/office/officeart/2005/8/layout/cycle2"/>
    <dgm:cxn modelId="{3924E0C7-8ACA-42E4-8E41-3CD20D809CDC}" type="presParOf" srcId="{8FCD9F46-D660-4FE3-BBD7-675C47D41574}" destId="{B72D7514-5E15-4A1F-A313-A6AB2FB4502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D7514-5E15-4A1F-A313-A6AB2FB4502F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1964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5D7B6-DF79-4A0E-B3D1-BD42AAE9CF9E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2009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5D7B6-DF79-4A0E-B3D1-BD42AAE9CF9E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2009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D7514-5E15-4A1F-A313-A6AB2FB4502F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1964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5D7B6-DF79-4A0E-B3D1-BD42AAE9CF9E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2009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D7514-5E15-4A1F-A313-A6AB2FB4502F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1964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5D7B6-DF79-4A0E-B3D1-BD42AAE9CF9E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2009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D7514-5E15-4A1F-A313-A6AB2FB4502F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1964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5D7B6-DF79-4A0E-B3D1-BD42AAE9CF9E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2009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2D7514-5E15-4A1F-A313-A6AB2FB4502F}">
      <dsp:nvSpPr>
        <dsp:cNvPr id="0" name=""/>
        <dsp:cNvSpPr/>
      </dsp:nvSpPr>
      <dsp:spPr>
        <a:xfrm>
          <a:off x="364214" y="653"/>
          <a:ext cx="1014355" cy="10143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/>
            <a:t>1964</a:t>
          </a:r>
          <a:endParaRPr lang="fr-FR" sz="2500" kern="1200" dirty="0"/>
        </a:p>
      </dsp:txBody>
      <dsp:txXfrm>
        <a:off x="364214" y="653"/>
        <a:ext cx="1014355" cy="1014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5D497-AFAD-40DF-AB9F-C3A3F58EA61E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3C6B-D53B-4B44-93BC-6F71CBAA3EC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3C6B-D53B-4B44-93BC-6F71CBAA3EC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332E-E615-43DE-8244-04473FFFBAB0}" type="datetimeFigureOut">
              <a:rPr lang="fr-FR" smtClean="0"/>
              <a:pPr/>
              <a:t>23/07/2009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D03E-813A-430F-A494-1F1400B9D1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it&#233;%20de%20Jumelage\Downloads\hymne_joie_mp3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10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diagramDrawing" Target="../diagrams/drawing1.xml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ent des Ursulines - Vue aérien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52" y="500273"/>
            <a:ext cx="8643966" cy="57148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Image 2" descr="1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143512"/>
            <a:ext cx="1012279" cy="14287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57422" y="714356"/>
            <a:ext cx="4418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FF00"/>
                </a:solidFill>
              </a:rPr>
              <a:t>Château-Gontier</a:t>
            </a:r>
            <a:endParaRPr lang="fr-FR" sz="4800" b="1" dirty="0">
              <a:solidFill>
                <a:srgbClr val="FFFF00"/>
              </a:solidFill>
            </a:endParaRPr>
          </a:p>
        </p:txBody>
      </p:sp>
      <p:pic>
        <p:nvPicPr>
          <p:cNvPr id="6" name="hymne_joie_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14282" y="1357298"/>
            <a:ext cx="8786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movement of the Franco-German twinning was born after the Second World War, when in 1950 the mayor of </a:t>
            </a:r>
            <a:r>
              <a:rPr lang="en-US" sz="2400" dirty="0" err="1" smtClean="0"/>
              <a:t>Montbéliard</a:t>
            </a:r>
            <a:r>
              <a:rPr lang="en-US" sz="2400" dirty="0" smtClean="0"/>
              <a:t> </a:t>
            </a:r>
            <a:r>
              <a:rPr lang="en-US" sz="2400" dirty="0" err="1" smtClean="0"/>
              <a:t>Tharradin</a:t>
            </a:r>
            <a:r>
              <a:rPr lang="en-US" sz="2400" dirty="0" smtClean="0"/>
              <a:t> Lucien, former tough and a survivor of Buchenwald, laying the foundations of a pairing with Ludwigsburg in Baden - Württemberg.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This match will be formalized in 1962, a year before the signing by Charles de Gaulle and </a:t>
            </a:r>
            <a:r>
              <a:rPr lang="en-US" sz="2400" dirty="0" err="1" smtClean="0"/>
              <a:t>Konrad</a:t>
            </a:r>
            <a:r>
              <a:rPr lang="en-US" sz="2400" dirty="0" smtClean="0"/>
              <a:t> Adenauer of the Franco-German reconciliation. This twinning has been symbolic.</a:t>
            </a:r>
          </a:p>
          <a:p>
            <a:pPr algn="ctr"/>
            <a:r>
              <a:rPr lang="en-US" sz="2400" dirty="0" err="1" smtClean="0"/>
              <a:t>Twinnings</a:t>
            </a:r>
            <a:r>
              <a:rPr lang="en-US" sz="2400" dirty="0" smtClean="0"/>
              <a:t> Franco-German will have in their development from the 60s until the late 80.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dirty="0" smtClean="0"/>
              <a:t>In 2007 there were approximately 2 200 Franco-German twinning of cities and regions.</a:t>
            </a:r>
            <a:endParaRPr lang="en-US" sz="2400" b="1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648425" y="357166"/>
            <a:ext cx="5825121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The Franco-</a:t>
            </a:r>
            <a:r>
              <a:rPr lang="fr-FR" sz="3600" dirty="0" err="1" smtClean="0">
                <a:solidFill>
                  <a:srgbClr val="0070C0"/>
                </a:solidFill>
              </a:rPr>
              <a:t>German</a:t>
            </a:r>
            <a:r>
              <a:rPr lang="fr-FR" sz="3600" dirty="0" smtClean="0">
                <a:solidFill>
                  <a:srgbClr val="0070C0"/>
                </a:solidFill>
              </a:rPr>
              <a:t> </a:t>
            </a:r>
            <a:r>
              <a:rPr lang="fr-FR" sz="3600" dirty="0" err="1" smtClean="0">
                <a:solidFill>
                  <a:srgbClr val="0070C0"/>
                </a:solidFill>
              </a:rPr>
              <a:t>twinnings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30000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679" y="4643446"/>
            <a:ext cx="9036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06943" y="1643050"/>
            <a:ext cx="5479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dirty="0" smtClean="0"/>
              <a:t>Château-Gontier</a:t>
            </a:r>
            <a:endParaRPr lang="fr-FR" sz="6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806943" y="3199155"/>
            <a:ext cx="3557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dirty="0" err="1" smtClean="0"/>
              <a:t>Murrhardt</a:t>
            </a:r>
            <a:endParaRPr lang="fr-FR" sz="6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878381" y="4786322"/>
            <a:ext cx="22287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000" b="1" dirty="0" smtClean="0"/>
              <a:t>Frome</a:t>
            </a:r>
            <a:endParaRPr lang="fr-FR" sz="6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85786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1964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500306"/>
            <a:ext cx="63579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1964, </a:t>
            </a:r>
            <a:r>
              <a:rPr lang="en-US" sz="2800" b="1" dirty="0" smtClean="0"/>
              <a:t>Mr. Louis </a:t>
            </a:r>
            <a:r>
              <a:rPr lang="en-US" sz="2800" b="1" dirty="0" err="1" smtClean="0"/>
              <a:t>Fourmond</a:t>
            </a:r>
            <a:r>
              <a:rPr lang="en-US" sz="2800" dirty="0" smtClean="0"/>
              <a:t>, </a:t>
            </a:r>
            <a:r>
              <a:rPr lang="fr-FR" sz="2800" dirty="0" err="1" smtClean="0"/>
              <a:t>deputy</a:t>
            </a:r>
            <a:r>
              <a:rPr lang="fr-FR" sz="2800" dirty="0" smtClean="0"/>
              <a:t> of Mayenne</a:t>
            </a:r>
            <a:r>
              <a:rPr lang="en-US" sz="2800" dirty="0" smtClean="0"/>
              <a:t>, plans to launch a twinning between Chateau-</a:t>
            </a:r>
            <a:r>
              <a:rPr lang="en-US" sz="2800" dirty="0" err="1" smtClean="0"/>
              <a:t>Gontier</a:t>
            </a:r>
            <a:r>
              <a:rPr lang="en-US" sz="2800" dirty="0" smtClean="0"/>
              <a:t> and a German city.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/>
              <a:t>He mentioned this idea to </a:t>
            </a:r>
            <a:r>
              <a:rPr lang="en-US" sz="2800" b="1" dirty="0"/>
              <a:t>Dr. </a:t>
            </a:r>
            <a:r>
              <a:rPr lang="en-US" sz="2800" b="1" dirty="0" err="1"/>
              <a:t>Lefèvre</a:t>
            </a:r>
            <a:r>
              <a:rPr lang="en-US" sz="2800" dirty="0"/>
              <a:t>, </a:t>
            </a:r>
            <a:r>
              <a:rPr lang="en-US" sz="2800" b="1" dirty="0"/>
              <a:t>mayor of Château-</a:t>
            </a:r>
            <a:r>
              <a:rPr lang="en-US" sz="2800" b="1" dirty="0" err="1"/>
              <a:t>Gontier</a:t>
            </a:r>
            <a:r>
              <a:rPr lang="en-US" sz="2800" dirty="0"/>
              <a:t>, who was not opposed to the project.</a:t>
            </a:r>
            <a:endParaRPr lang="fr-FR" sz="2800" dirty="0"/>
          </a:p>
        </p:txBody>
      </p:sp>
    </p:spTree>
  </p:cSld>
  <p:clrMapOvr>
    <a:masterClrMapping/>
  </p:clrMapOvr>
  <p:transition spd="slow" advTm="20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1964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500306"/>
            <a:ext cx="63579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  The German embassy in Paris told him the cities of the same importance as Chateau-</a:t>
            </a:r>
            <a:r>
              <a:rPr lang="en-US" sz="2800" dirty="0" err="1" smtClean="0"/>
              <a:t>Gontier</a:t>
            </a:r>
            <a:r>
              <a:rPr lang="en-US" sz="2800" dirty="0" smtClean="0"/>
              <a:t>, who also want to contact </a:t>
            </a:r>
            <a:r>
              <a:rPr lang="en-US" sz="2800" dirty="0" err="1" smtClean="0"/>
              <a:t>french</a:t>
            </a:r>
            <a:r>
              <a:rPr lang="en-US" sz="2800" dirty="0" smtClean="0"/>
              <a:t> cities.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Three German cities, including </a:t>
            </a:r>
            <a:r>
              <a:rPr lang="en-US" sz="2800" dirty="0" err="1" smtClean="0"/>
              <a:t>Murrhardt</a:t>
            </a:r>
            <a:r>
              <a:rPr lang="en-US" sz="2800" dirty="0" smtClean="0"/>
              <a:t> are selected</a:t>
            </a:r>
            <a:endParaRPr lang="fr-FR" sz="2800" dirty="0"/>
          </a:p>
        </p:txBody>
      </p:sp>
    </p:spTree>
  </p:cSld>
  <p:clrMapOvr>
    <a:masterClrMapping/>
  </p:clrMapOvr>
  <p:transition spd="slow" advTm="20000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1964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500306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  A woman of Chateau-</a:t>
            </a:r>
            <a:r>
              <a:rPr lang="en-US" sz="2800" dirty="0" err="1" smtClean="0"/>
              <a:t>Gontier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Madame </a:t>
            </a:r>
            <a:r>
              <a:rPr lang="en-US" sz="2800" b="1" dirty="0" err="1" smtClean="0"/>
              <a:t>Sizaret</a:t>
            </a:r>
            <a:r>
              <a:rPr lang="en-US" sz="2800" dirty="0" smtClean="0"/>
              <a:t>, who had formerly resided in the </a:t>
            </a:r>
            <a:r>
              <a:rPr lang="en-US" sz="2800" dirty="0" err="1" smtClean="0"/>
              <a:t>Swabian</a:t>
            </a:r>
            <a:r>
              <a:rPr lang="en-US" sz="2800" dirty="0" smtClean="0"/>
              <a:t> Jura - near the forest Swabia - who had kept a good souvenir, tipped the balance </a:t>
            </a:r>
            <a:r>
              <a:rPr lang="en-US" sz="2800" b="1" dirty="0" err="1" smtClean="0"/>
              <a:t>Murrhardt</a:t>
            </a:r>
            <a:r>
              <a:rPr lang="en-US" sz="2800" dirty="0" smtClean="0"/>
              <a:t> side.</a:t>
            </a:r>
            <a:endParaRPr lang="fr-FR" sz="2800" dirty="0"/>
          </a:p>
        </p:txBody>
      </p:sp>
    </p:spTree>
  </p:cSld>
  <p:clrMapOvr>
    <a:masterClrMapping/>
  </p:clrMapOvr>
  <p:transition spd="slow" advTm="20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954107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fr-FR" sz="2800" b="1" dirty="0" err="1">
                <a:solidFill>
                  <a:srgbClr val="0070C0"/>
                </a:solidFill>
              </a:rPr>
              <a:t>November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1965</a:t>
            </a:r>
          </a:p>
          <a:p>
            <a:pPr lvl="0" algn="ctr"/>
            <a:r>
              <a:rPr lang="fr-FR" sz="2800" b="1" dirty="0" smtClean="0">
                <a:solidFill>
                  <a:srgbClr val="0070C0"/>
                </a:solidFill>
              </a:rPr>
              <a:t>Château-Gontier &amp; </a:t>
            </a:r>
            <a:r>
              <a:rPr lang="fr-FR" sz="2800" b="1" dirty="0" err="1" smtClean="0">
                <a:solidFill>
                  <a:srgbClr val="0070C0"/>
                </a:solidFill>
              </a:rPr>
              <a:t>Murrhardt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857496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/>
              <a:t>delegation from Château-</a:t>
            </a:r>
            <a:r>
              <a:rPr lang="en-US" sz="2800" dirty="0" err="1"/>
              <a:t>Gontier</a:t>
            </a:r>
            <a:r>
              <a:rPr lang="en-US" sz="2800" dirty="0"/>
              <a:t>  led by  the Mayor and some  town </a:t>
            </a:r>
            <a:r>
              <a:rPr lang="en-US" sz="2800" dirty="0" err="1"/>
              <a:t>councillors</a:t>
            </a:r>
            <a:r>
              <a:rPr lang="en-US" sz="2800" dirty="0"/>
              <a:t> visited </a:t>
            </a:r>
            <a:r>
              <a:rPr lang="en-US" sz="2800" dirty="0" err="1"/>
              <a:t>Murrhardt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28860" y="4832347"/>
            <a:ext cx="6357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They </a:t>
            </a:r>
            <a:r>
              <a:rPr lang="en-US" sz="2800" dirty="0"/>
              <a:t>were warmly received and from 1966 trips and school exchanges have occurred</a:t>
            </a:r>
            <a:endParaRPr lang="fr-FR" dirty="0"/>
          </a:p>
        </p:txBody>
      </p:sp>
    </p:spTree>
  </p:cSld>
  <p:clrMapOvr>
    <a:masterClrMapping/>
  </p:clrMapOvr>
  <p:transition spd="slow" advTm="20000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September 24th 1966</a:t>
            </a:r>
            <a:r>
              <a:rPr lang="en-US" sz="2800" dirty="0" smtClean="0"/>
              <a:t> </a:t>
            </a:r>
            <a:r>
              <a:rPr lang="en-US" sz="2800" b="1" dirty="0" smtClean="0"/>
              <a:t>in Château-</a:t>
            </a:r>
            <a:r>
              <a:rPr lang="en-US" sz="2800" b="1" dirty="0" err="1" smtClean="0"/>
              <a:t>Gontier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3214686"/>
            <a:ext cx="635798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</a:t>
            </a:r>
            <a:r>
              <a:rPr lang="en-US" sz="2800" dirty="0"/>
              <a:t>two Mayors at the time, </a:t>
            </a:r>
            <a:r>
              <a:rPr lang="en-US" sz="2800" b="1" dirty="0" err="1"/>
              <a:t>Dr.Georges</a:t>
            </a:r>
            <a:r>
              <a:rPr lang="en-US" sz="2800" b="1" dirty="0"/>
              <a:t> </a:t>
            </a:r>
            <a:r>
              <a:rPr lang="en-US" sz="2800" b="1" dirty="0" err="1"/>
              <a:t>Lefèvre</a:t>
            </a:r>
            <a:r>
              <a:rPr lang="en-US" sz="2800" dirty="0"/>
              <a:t> and </a:t>
            </a:r>
            <a:r>
              <a:rPr lang="en-US" sz="2800" b="1" dirty="0"/>
              <a:t>Herr Helmut </a:t>
            </a:r>
            <a:r>
              <a:rPr lang="en-US" sz="2800" b="1" dirty="0" err="1"/>
              <a:t>Götz</a:t>
            </a:r>
            <a:r>
              <a:rPr lang="en-US" sz="2800" dirty="0"/>
              <a:t>, signed the twinning agreement between the two towns. 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  <p:transition spd="slow" advTm="15000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September</a:t>
            </a:r>
            <a:r>
              <a:rPr lang="fr-FR" sz="2800" b="1" dirty="0" smtClean="0"/>
              <a:t> 9th 1977 </a:t>
            </a:r>
            <a:r>
              <a:rPr lang="en-US" sz="2800" b="1" dirty="0" smtClean="0"/>
              <a:t>in </a:t>
            </a:r>
            <a:r>
              <a:rPr lang="en-US" sz="2800" b="1" dirty="0" err="1" smtClean="0"/>
              <a:t>Murrhhardt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3214686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twinning ceremony was solemnly held at the City Hall </a:t>
            </a:r>
            <a:r>
              <a:rPr lang="en-US" sz="2800" dirty="0" err="1" smtClean="0"/>
              <a:t>Murrhardt</a:t>
            </a:r>
            <a:r>
              <a:rPr lang="en-US" sz="2800" dirty="0" smtClean="0"/>
              <a:t>, in the presence of a very large crowd.</a:t>
            </a:r>
            <a:endParaRPr lang="fr-FR" dirty="0"/>
          </a:p>
        </p:txBody>
      </p:sp>
    </p:spTree>
  </p:cSld>
  <p:clrMapOvr>
    <a:masterClrMapping/>
  </p:clrMapOvr>
  <p:transition spd="slow" advTm="15000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err="1"/>
              <a:t>June</a:t>
            </a:r>
            <a:r>
              <a:rPr lang="fr-FR" sz="2800" b="1" dirty="0"/>
              <a:t> 7th 1975</a:t>
            </a:r>
            <a:r>
              <a:rPr lang="fr-FR" sz="2800" dirty="0"/>
              <a:t> </a:t>
            </a:r>
            <a:r>
              <a:rPr lang="en-US" sz="2800" b="1" dirty="0" smtClean="0"/>
              <a:t>in Château-</a:t>
            </a:r>
            <a:r>
              <a:rPr lang="en-US" sz="2800" b="1" dirty="0" err="1" smtClean="0"/>
              <a:t>Gontier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500306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</a:t>
            </a:r>
            <a:r>
              <a:rPr lang="en-US" sz="2800" dirty="0"/>
              <a:t>delegation from </a:t>
            </a:r>
            <a:r>
              <a:rPr lang="en-US" sz="2800" dirty="0" err="1"/>
              <a:t>Frome</a:t>
            </a:r>
            <a:r>
              <a:rPr lang="en-US" sz="2800" dirty="0"/>
              <a:t> came to Château-</a:t>
            </a:r>
            <a:r>
              <a:rPr lang="en-US" sz="2800" dirty="0" err="1"/>
              <a:t>Gontier</a:t>
            </a:r>
            <a:r>
              <a:rPr lang="en-US" sz="2800" dirty="0"/>
              <a:t> led by </a:t>
            </a:r>
            <a:r>
              <a:rPr lang="en-US" sz="2800" b="1" dirty="0"/>
              <a:t>Peter </a:t>
            </a:r>
            <a:r>
              <a:rPr lang="en-US" sz="2800" b="1" dirty="0" err="1"/>
              <a:t>Bardgett</a:t>
            </a:r>
            <a:r>
              <a:rPr lang="en-US" sz="2800" dirty="0"/>
              <a:t>, Mayor and Chairman of the Twinning Association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71810"/>
            <a:ext cx="9036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357422" y="4687211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The square </a:t>
            </a:r>
            <a:r>
              <a:rPr lang="fr-FR" sz="2800" dirty="0" err="1"/>
              <a:t>saying</a:t>
            </a:r>
            <a:r>
              <a:rPr lang="fr-FR" sz="2800" dirty="0"/>
              <a:t> "  </a:t>
            </a:r>
            <a:r>
              <a:rPr lang="fr-FR" sz="2800" b="1" dirty="0"/>
              <a:t>Square de Frome</a:t>
            </a:r>
            <a:r>
              <a:rPr lang="fr-FR" sz="2800" dirty="0"/>
              <a:t> " </a:t>
            </a:r>
            <a:r>
              <a:rPr lang="fr-FR" sz="2800" dirty="0" err="1"/>
              <a:t>was</a:t>
            </a:r>
            <a:r>
              <a:rPr lang="fr-FR" sz="2800" dirty="0"/>
              <a:t> </a:t>
            </a:r>
            <a:r>
              <a:rPr lang="fr-FR" sz="2800" dirty="0" err="1"/>
              <a:t>inaugurated</a:t>
            </a:r>
            <a:r>
              <a:rPr lang="fr-FR" sz="2800" dirty="0"/>
              <a:t> </a:t>
            </a:r>
            <a:r>
              <a:rPr lang="fr-FR" sz="2800" dirty="0" err="1"/>
              <a:t>alongside</a:t>
            </a:r>
            <a:r>
              <a:rPr lang="fr-FR" sz="2800" dirty="0"/>
              <a:t> the Quai d'Alsace.</a:t>
            </a:r>
            <a:endParaRPr lang="fr-FR" dirty="0"/>
          </a:p>
        </p:txBody>
      </p:sp>
    </p:spTree>
  </p:cSld>
  <p:clrMapOvr>
    <a:masterClrMapping/>
  </p:clrMapOvr>
  <p:transition spd="slow" advTm="20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September 1975 </a:t>
            </a:r>
            <a:r>
              <a:rPr lang="en-US" sz="2800" b="1" dirty="0" smtClean="0"/>
              <a:t>in </a:t>
            </a:r>
            <a:r>
              <a:rPr lang="en-US" sz="2800" b="1" dirty="0" err="1" smtClean="0"/>
              <a:t>Frome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2970440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twinning </a:t>
            </a:r>
            <a:r>
              <a:rPr lang="en-US" sz="2800" dirty="0" smtClean="0"/>
              <a:t>is </a:t>
            </a:r>
            <a:r>
              <a:rPr lang="en-US" sz="2800" dirty="0"/>
              <a:t>formally </a:t>
            </a:r>
            <a:r>
              <a:rPr lang="en-US" sz="2800" dirty="0" smtClean="0"/>
              <a:t>sealed. The </a:t>
            </a:r>
            <a:r>
              <a:rPr lang="en-US" sz="2800" dirty="0"/>
              <a:t>group from  Château-</a:t>
            </a:r>
            <a:r>
              <a:rPr lang="en-US" sz="2800" dirty="0" err="1"/>
              <a:t>Gontier</a:t>
            </a:r>
            <a:r>
              <a:rPr lang="en-US" sz="2800" dirty="0"/>
              <a:t>  </a:t>
            </a:r>
            <a:r>
              <a:rPr lang="en-US" sz="2800" dirty="0" smtClean="0"/>
              <a:t>is headed </a:t>
            </a:r>
            <a:r>
              <a:rPr lang="en-US" sz="2800" dirty="0"/>
              <a:t>by the Mayor and  District President , </a:t>
            </a:r>
            <a:r>
              <a:rPr lang="en-US" sz="2800" b="1" dirty="0"/>
              <a:t>Jean </a:t>
            </a:r>
            <a:r>
              <a:rPr lang="en-US" sz="2800" b="1" dirty="0" err="1"/>
              <a:t>Arthuis</a:t>
            </a:r>
            <a:r>
              <a:rPr lang="en-US" sz="2800" b="1" dirty="0"/>
              <a:t>.</a:t>
            </a:r>
            <a:endParaRPr lang="fr-FR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071810"/>
            <a:ext cx="9036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7858180" cy="5832243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42910" y="571480"/>
            <a:ext cx="2883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 smtClean="0">
                <a:solidFill>
                  <a:srgbClr val="00B050"/>
                </a:solidFill>
              </a:rPr>
              <a:t>Murrhardt</a:t>
            </a:r>
            <a:endParaRPr lang="fr-FR" sz="4800" b="1" dirty="0">
              <a:solidFill>
                <a:srgbClr val="00B050"/>
              </a:solidFill>
            </a:endParaRPr>
          </a:p>
        </p:txBody>
      </p:sp>
      <p:pic>
        <p:nvPicPr>
          <p:cNvPr id="4" name="Image 3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5429264"/>
            <a:ext cx="1047755" cy="1107626"/>
          </a:xfrm>
          <a:prstGeom prst="rect">
            <a:avLst/>
          </a:prstGeom>
        </p:spPr>
      </p:pic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03" y="1643050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214546" y="1428736"/>
            <a:ext cx="657229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1983 : </a:t>
            </a:r>
            <a:r>
              <a:rPr lang="fr-FR" sz="2400" b="1" dirty="0" err="1" smtClean="0"/>
              <a:t>Twinning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Murrhardt</a:t>
            </a:r>
            <a:r>
              <a:rPr lang="fr-FR" sz="2400" b="1" dirty="0" smtClean="0"/>
              <a:t> and Frome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357422" y="2285992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September 1979, Chateau-</a:t>
            </a:r>
            <a:r>
              <a:rPr lang="en-US" sz="2800" dirty="0" err="1" smtClean="0"/>
              <a:t>Gontier</a:t>
            </a:r>
            <a:r>
              <a:rPr lang="en-US" sz="2800" dirty="0" smtClean="0"/>
              <a:t> suggested that </a:t>
            </a:r>
            <a:r>
              <a:rPr lang="en-US" sz="2800" dirty="0" err="1" smtClean="0"/>
              <a:t>Frome</a:t>
            </a:r>
            <a:r>
              <a:rPr lang="en-US" sz="2800" dirty="0" smtClean="0"/>
              <a:t> establish a partnership with </a:t>
            </a:r>
            <a:r>
              <a:rPr lang="en-US" sz="2800" dirty="0" err="1" smtClean="0"/>
              <a:t>Murrhardt</a:t>
            </a:r>
            <a:endParaRPr lang="fr-FR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22" y="3143248"/>
            <a:ext cx="9036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357422" y="3857628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 November 1982, </a:t>
            </a:r>
            <a:r>
              <a:rPr lang="en-US" sz="2800" b="1" dirty="0" err="1" smtClean="0"/>
              <a:t>Frome</a:t>
            </a:r>
            <a:r>
              <a:rPr lang="en-US" sz="2800" dirty="0" smtClean="0"/>
              <a:t> gave its approval for the Twinning and the first charter was signed on </a:t>
            </a:r>
            <a:r>
              <a:rPr lang="en-US" sz="2800" b="1" dirty="0" smtClean="0"/>
              <a:t>24 September 1983 </a:t>
            </a:r>
            <a:r>
              <a:rPr lang="en-US" sz="2800" dirty="0" smtClean="0"/>
              <a:t>in </a:t>
            </a:r>
            <a:r>
              <a:rPr lang="en-US" sz="2800" dirty="0" err="1" smtClean="0"/>
              <a:t>Frome</a:t>
            </a:r>
            <a:r>
              <a:rPr lang="en-US" sz="2800" dirty="0" smtClean="0"/>
              <a:t> by Mayor </a:t>
            </a:r>
            <a:r>
              <a:rPr lang="en-US" sz="2800" b="1" dirty="0" smtClean="0"/>
              <a:t>Bob Gooding </a:t>
            </a:r>
            <a:r>
              <a:rPr lang="en-US" sz="2800" dirty="0" smtClean="0"/>
              <a:t>and for </a:t>
            </a:r>
            <a:r>
              <a:rPr lang="en-US" sz="2800" dirty="0" err="1" smtClean="0"/>
              <a:t>Murrhardt</a:t>
            </a:r>
            <a:r>
              <a:rPr lang="en-US" sz="2800" dirty="0" smtClean="0"/>
              <a:t> by Mayor </a:t>
            </a:r>
            <a:r>
              <a:rPr lang="en-US" sz="2800" b="1" dirty="0" smtClean="0"/>
              <a:t>Helmut </a:t>
            </a:r>
            <a:r>
              <a:rPr lang="en-US" sz="2800" b="1" dirty="0" err="1" smtClean="0"/>
              <a:t>Götz</a:t>
            </a:r>
            <a:r>
              <a:rPr lang="en-US" sz="2800" dirty="0" smtClean="0"/>
              <a:t>.</a:t>
            </a:r>
            <a:endParaRPr lang="fr-FR" dirty="0"/>
          </a:p>
        </p:txBody>
      </p:sp>
    </p:spTree>
  </p:cSld>
  <p:clrMapOvr>
    <a:masterClrMapping/>
  </p:clrMapOvr>
  <p:transition spd="slow" advTm="25000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241" y="1643050"/>
            <a:ext cx="809823" cy="1143008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803" y="3214686"/>
            <a:ext cx="1071570" cy="113280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357422" y="1428736"/>
            <a:ext cx="642942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Tripartite : </a:t>
            </a:r>
            <a:r>
              <a:rPr lang="fr-FR" sz="2800" b="1" dirty="0" err="1" smtClean="0"/>
              <a:t>september</a:t>
            </a:r>
            <a:r>
              <a:rPr lang="fr-FR" sz="2800" b="1" dirty="0" smtClean="0"/>
              <a:t> </a:t>
            </a:r>
            <a:r>
              <a:rPr lang="fr-FR" sz="2800" b="1" dirty="0"/>
              <a:t>21st 1985</a:t>
            </a:r>
            <a:r>
              <a:rPr lang="fr-FR" sz="2800" dirty="0"/>
              <a:t> </a:t>
            </a:r>
            <a:r>
              <a:rPr lang="fr-FR" sz="2800" b="1" dirty="0"/>
              <a:t>in Frome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85984" y="2500306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The </a:t>
            </a:r>
            <a:r>
              <a:rPr lang="fr-FR" sz="2800" dirty="0" err="1"/>
              <a:t>three</a:t>
            </a:r>
            <a:r>
              <a:rPr lang="fr-FR" sz="2800" dirty="0"/>
              <a:t> </a:t>
            </a:r>
            <a:r>
              <a:rPr lang="fr-FR" sz="2800" dirty="0" err="1" smtClean="0"/>
              <a:t>towns</a:t>
            </a:r>
            <a:r>
              <a:rPr lang="fr-FR" sz="2800" dirty="0" smtClean="0"/>
              <a:t>, Château-Gontier, </a:t>
            </a:r>
            <a:r>
              <a:rPr lang="fr-FR" sz="2800" dirty="0" err="1" smtClean="0"/>
              <a:t>Murrhardt</a:t>
            </a:r>
            <a:r>
              <a:rPr lang="fr-FR" sz="2800" dirty="0" smtClean="0"/>
              <a:t> &amp; Frome</a:t>
            </a:r>
            <a:r>
              <a:rPr lang="fr-FR" sz="2800" dirty="0"/>
              <a:t>  </a:t>
            </a:r>
            <a:r>
              <a:rPr lang="fr-FR" sz="2800" dirty="0" err="1"/>
              <a:t>agreed</a:t>
            </a:r>
            <a:r>
              <a:rPr lang="fr-FR" sz="2800" dirty="0"/>
              <a:t> a tripartite </a:t>
            </a:r>
            <a:r>
              <a:rPr lang="fr-FR" sz="2800" dirty="0" err="1"/>
              <a:t>link</a:t>
            </a:r>
            <a:endParaRPr lang="fr-FR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679" y="4643446"/>
            <a:ext cx="90362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428860" y="4071942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official signing of this multilateral agreement was done by the Mayors, </a:t>
            </a:r>
            <a:r>
              <a:rPr lang="en-US" sz="2800" b="1" dirty="0"/>
              <a:t>Jean </a:t>
            </a:r>
            <a:r>
              <a:rPr lang="en-US" sz="2800" b="1" dirty="0" err="1"/>
              <a:t>Arthuis</a:t>
            </a:r>
            <a:r>
              <a:rPr lang="en-US" sz="2800" dirty="0"/>
              <a:t>, </a:t>
            </a:r>
            <a:r>
              <a:rPr lang="en-US" sz="2800" b="1" dirty="0"/>
              <a:t>Peter </a:t>
            </a:r>
            <a:r>
              <a:rPr lang="en-US" sz="2800" b="1" dirty="0" err="1"/>
              <a:t>Belham</a:t>
            </a:r>
            <a:r>
              <a:rPr lang="en-US" sz="2800" dirty="0"/>
              <a:t> and </a:t>
            </a:r>
            <a:r>
              <a:rPr lang="en-US" sz="2800" b="1" dirty="0"/>
              <a:t>Helmut </a:t>
            </a:r>
            <a:r>
              <a:rPr lang="en-US" sz="2800" b="1" dirty="0" err="1"/>
              <a:t>Götz</a:t>
            </a:r>
            <a:endParaRPr lang="fr-FR" sz="2800" dirty="0"/>
          </a:p>
        </p:txBody>
      </p:sp>
    </p:spTree>
  </p:cSld>
  <p:clrMapOvr>
    <a:masterClrMapping/>
  </p:clrMapOvr>
  <p:transition spd="slow" advTm="2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285860"/>
            <a:ext cx="1428760" cy="4786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08595" cy="1000132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41" y="3040828"/>
            <a:ext cx="907801" cy="9596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357422" y="2286554"/>
            <a:ext cx="6357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800" dirty="0" smtClean="0"/>
              <a:t> </a:t>
            </a:r>
            <a:r>
              <a:rPr lang="fr-FR" sz="4800" dirty="0" err="1" smtClean="0"/>
              <a:t>Schools</a:t>
            </a:r>
            <a:endParaRPr lang="fr-FR" sz="4800" dirty="0" smtClean="0"/>
          </a:p>
          <a:p>
            <a:pPr>
              <a:buFont typeface="Arial" pitchFamily="34" charset="0"/>
              <a:buChar char="•"/>
            </a:pPr>
            <a:r>
              <a:rPr lang="fr-FR" sz="4800" dirty="0" smtClean="0"/>
              <a:t> Sports</a:t>
            </a:r>
          </a:p>
          <a:p>
            <a:pPr>
              <a:buFont typeface="Arial" pitchFamily="34" charset="0"/>
              <a:buChar char="•"/>
            </a:pPr>
            <a:r>
              <a:rPr lang="fr-FR" sz="4800" b="1" dirty="0" smtClean="0"/>
              <a:t> </a:t>
            </a:r>
            <a:r>
              <a:rPr lang="fr-FR" sz="4800" dirty="0" smtClean="0"/>
              <a:t>Cultural associations</a:t>
            </a:r>
          </a:p>
          <a:p>
            <a:pPr>
              <a:buFont typeface="Arial" pitchFamily="34" charset="0"/>
              <a:buChar char="•"/>
            </a:pPr>
            <a:r>
              <a:rPr lang="fr-FR" sz="4800" b="1" dirty="0" smtClean="0"/>
              <a:t> </a:t>
            </a:r>
            <a:r>
              <a:rPr lang="fr-FR" sz="4800" dirty="0" err="1" smtClean="0"/>
              <a:t>Economics</a:t>
            </a:r>
            <a:endParaRPr lang="fr-FR" sz="4800" dirty="0" smtClean="0"/>
          </a:p>
          <a:p>
            <a:pPr>
              <a:buFont typeface="Arial" pitchFamily="34" charset="0"/>
              <a:buChar char="•"/>
            </a:pPr>
            <a:r>
              <a:rPr lang="fr-FR" sz="4800" dirty="0" smtClean="0"/>
              <a:t> </a:t>
            </a:r>
            <a:r>
              <a:rPr lang="fr-FR" sz="4800" dirty="0" err="1" smtClean="0"/>
              <a:t>Individuals</a:t>
            </a:r>
            <a:endParaRPr lang="fr-FR" sz="4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836363" cy="132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500298" y="1285860"/>
            <a:ext cx="2815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u="sng" dirty="0" smtClean="0">
                <a:solidFill>
                  <a:srgbClr val="FF0000"/>
                </a:solidFill>
              </a:rPr>
              <a:t>Exchanges</a:t>
            </a:r>
            <a:endParaRPr lang="fr-FR" sz="4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285860"/>
            <a:ext cx="1428760" cy="4786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08595" cy="1000132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41" y="3040828"/>
            <a:ext cx="907801" cy="9596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85984" y="1821501"/>
            <a:ext cx="6572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dirty="0" smtClean="0"/>
              <a:t>The objective has been before all, to establish sustainable links between the populations of the three twinned cities.</a:t>
            </a:r>
          </a:p>
          <a:p>
            <a:pPr algn="just" fontAlgn="base"/>
            <a:endParaRPr lang="en-US" sz="2800" dirty="0" smtClean="0"/>
          </a:p>
          <a:p>
            <a:pPr algn="just" fontAlgn="base"/>
            <a:r>
              <a:rPr lang="en-US" sz="2800" dirty="0" smtClean="0"/>
              <a:t>Thanks to exchanges between associations, many citizens of Château-</a:t>
            </a:r>
            <a:r>
              <a:rPr lang="en-US" sz="2800" dirty="0" err="1" smtClean="0"/>
              <a:t>Gontier</a:t>
            </a:r>
            <a:r>
              <a:rPr lang="en-US" sz="2800" dirty="0" smtClean="0"/>
              <a:t>, </a:t>
            </a:r>
            <a:r>
              <a:rPr lang="en-US" sz="2800" dirty="0" err="1" smtClean="0"/>
              <a:t>Murrhardt</a:t>
            </a:r>
            <a:r>
              <a:rPr lang="en-US" sz="2800" dirty="0" smtClean="0"/>
              <a:t> and </a:t>
            </a:r>
            <a:r>
              <a:rPr lang="en-US" sz="2800" dirty="0" err="1" smtClean="0"/>
              <a:t>Frome</a:t>
            </a:r>
            <a:r>
              <a:rPr lang="en-US" sz="2800" dirty="0" smtClean="0"/>
              <a:t> have established friendly private relations.</a:t>
            </a:r>
          </a:p>
          <a:p>
            <a:pPr algn="just" fontAlgn="base"/>
            <a:endParaRPr lang="en-US" sz="2400" dirty="0" smtClean="0"/>
          </a:p>
          <a:p>
            <a:pPr algn="just" fontAlgn="base"/>
            <a:endParaRPr lang="en-US" sz="2400" dirty="0" smtClean="0"/>
          </a:p>
          <a:p>
            <a:pPr algn="just" fontAlgn="base"/>
            <a:endParaRPr lang="en-US" sz="2400" dirty="0" smtClean="0"/>
          </a:p>
          <a:p>
            <a:pPr algn="just" fontAlgn="base"/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836363" cy="132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285860"/>
            <a:ext cx="1428760" cy="4786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08595" cy="1000132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41" y="3040828"/>
            <a:ext cx="907801" cy="9596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85984" y="1821501"/>
            <a:ext cx="6572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/>
              <a:t>We must recognize that the exchanges have today need a new dynamic.</a:t>
            </a:r>
          </a:p>
          <a:p>
            <a:pPr fontAlgn="base"/>
            <a:endParaRPr lang="en-US" sz="2400" dirty="0" smtClean="0"/>
          </a:p>
          <a:p>
            <a:pPr algn="just" fontAlgn="base"/>
            <a:r>
              <a:rPr lang="en-US" sz="2400" dirty="0" smtClean="0"/>
              <a:t>The arrival of </a:t>
            </a:r>
            <a:r>
              <a:rPr lang="en-US" sz="2400" b="1" dirty="0" err="1" smtClean="0"/>
              <a:t>Rabka</a:t>
            </a:r>
            <a:r>
              <a:rPr lang="en-US" sz="2400" b="1" dirty="0" smtClean="0"/>
              <a:t>- </a:t>
            </a:r>
            <a:r>
              <a:rPr lang="en-US" sz="2400" b="1" dirty="0" err="1" smtClean="0"/>
              <a:t>Zdrój</a:t>
            </a:r>
            <a:r>
              <a:rPr lang="en-US" sz="2400" b="1" dirty="0" smtClean="0"/>
              <a:t> </a:t>
            </a:r>
            <a:r>
              <a:rPr lang="en-US" sz="2400" dirty="0" smtClean="0"/>
              <a:t>will allow a new impetus necessary for the development of our twinning and the creation of new links between our four European cities.</a:t>
            </a:r>
          </a:p>
          <a:p>
            <a:pPr algn="just" fontAlgn="base"/>
            <a:endParaRPr lang="en-US" sz="2400" dirty="0" smtClean="0"/>
          </a:p>
          <a:p>
            <a:pPr algn="just" fontAlgn="base"/>
            <a:endParaRPr lang="en-US" sz="2400" dirty="0" smtClean="0"/>
          </a:p>
          <a:p>
            <a:pPr algn="just" fontAlgn="base"/>
            <a:endParaRPr lang="en-US" sz="2400" dirty="0" smtClean="0"/>
          </a:p>
          <a:p>
            <a:pPr algn="just" fontAlgn="base"/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836363" cy="132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285860"/>
            <a:ext cx="1428760" cy="47863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04187" y="357166"/>
            <a:ext cx="7513595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What have we achieved together?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08595" cy="1000132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41" y="3040828"/>
            <a:ext cx="907801" cy="95967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0"/>
            <a:ext cx="836363" cy="132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28926" y="2857496"/>
            <a:ext cx="4765022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6600" dirty="0" smtClean="0"/>
              <a:t>Image </a:t>
            </a:r>
            <a:r>
              <a:rPr lang="fr-FR" sz="6600" dirty="0" err="1" smtClean="0"/>
              <a:t>gallery</a:t>
            </a:r>
            <a:endParaRPr lang="fr-FR" sz="6600" dirty="0"/>
          </a:p>
        </p:txBody>
      </p:sp>
    </p:spTree>
  </p:cSld>
  <p:clrMapOvr>
    <a:masterClrMapping/>
  </p:clrMapOvr>
  <p:transition spd="slow" advTm="5000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Jumelage\Frome\Images diverses Frome\Photo F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816" y="1428736"/>
            <a:ext cx="6696332" cy="478634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357686" y="5072074"/>
            <a:ext cx="36387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Peter BARDGETT, </a:t>
            </a:r>
            <a:r>
              <a:rPr lang="en-US" b="1" dirty="0" smtClean="0">
                <a:solidFill>
                  <a:srgbClr val="0070C0"/>
                </a:solidFill>
              </a:rPr>
              <a:t>founding member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of twinning in </a:t>
            </a:r>
            <a:r>
              <a:rPr lang="en-US" b="1" dirty="0" err="1" smtClean="0">
                <a:solidFill>
                  <a:srgbClr val="0070C0"/>
                </a:solidFill>
              </a:rPr>
              <a:t>Frome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First exchanges </a:t>
            </a:r>
            <a:r>
              <a:rPr lang="fr-FR" sz="4000" b="1" dirty="0" err="1" smtClean="0">
                <a:solidFill>
                  <a:srgbClr val="0070C0"/>
                </a:solidFill>
              </a:rPr>
              <a:t>between</a:t>
            </a:r>
            <a:r>
              <a:rPr lang="fr-FR" sz="4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Château-Gontier and Frome</a:t>
            </a:r>
            <a:endParaRPr lang="fr-FR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repas_som_pal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142984"/>
            <a:ext cx="6815802" cy="51118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1849" y="357166"/>
            <a:ext cx="7471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Tripartite 2005 - </a:t>
            </a:r>
            <a:r>
              <a:rPr lang="en-US" sz="4000" b="1" dirty="0" err="1" smtClean="0">
                <a:solidFill>
                  <a:srgbClr val="0070C0"/>
                </a:solidFill>
                <a:latin typeface="Comic Sans MS" pitchFamily="66" charset="0"/>
              </a:rPr>
              <a:t>Murrhardt</a:t>
            </a:r>
            <a:endParaRPr lang="fr-FR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728" y="1428736"/>
            <a:ext cx="16139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Sommer </a:t>
            </a:r>
            <a:r>
              <a:rPr lang="fr-FR" b="1" dirty="0" err="1" smtClean="0">
                <a:solidFill>
                  <a:srgbClr val="0070C0"/>
                </a:solidFill>
              </a:rPr>
              <a:t>Palast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52"/>
            <a:ext cx="4500594" cy="64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me 7"/>
          <p:cNvGraphicFramePr/>
          <p:nvPr/>
        </p:nvGraphicFramePr>
        <p:xfrm>
          <a:off x="428596" y="571480"/>
          <a:ext cx="2678938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 advTm="15000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57686" y="5072074"/>
            <a:ext cx="36387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Peter BARDGETT, </a:t>
            </a:r>
            <a:r>
              <a:rPr lang="en-US" b="1" dirty="0" smtClean="0">
                <a:solidFill>
                  <a:srgbClr val="0070C0"/>
                </a:solidFill>
              </a:rPr>
              <a:t>founding member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of twinning in </a:t>
            </a:r>
            <a:r>
              <a:rPr lang="en-US" b="1" dirty="0" err="1" smtClean="0">
                <a:solidFill>
                  <a:srgbClr val="0070C0"/>
                </a:solidFill>
              </a:rPr>
              <a:t>Frome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723918"/>
            <a:ext cx="82200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143768" y="521495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b="1" dirty="0" smtClean="0">
                <a:solidFill>
                  <a:srgbClr val="FFFF00"/>
                </a:solidFill>
              </a:rPr>
              <a:t>1996</a:t>
            </a:r>
            <a:endParaRPr lang="fr-FR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1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Jumelage\Images\Photos Frome\historicf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42918"/>
            <a:ext cx="7389842" cy="55423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00100" y="285728"/>
            <a:ext cx="2062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0070C0"/>
                </a:solidFill>
              </a:rPr>
              <a:t>FROME</a:t>
            </a:r>
            <a:endParaRPr lang="fr-FR" sz="4800" b="1" dirty="0">
              <a:solidFill>
                <a:srgbClr val="0070C0"/>
              </a:solidFill>
            </a:endParaRPr>
          </a:p>
        </p:txBody>
      </p:sp>
      <p:pic>
        <p:nvPicPr>
          <p:cNvPr id="4" name="Image 3" descr="logo Fro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4857760"/>
            <a:ext cx="1141412" cy="1804746"/>
          </a:xfrm>
          <a:prstGeom prst="rect">
            <a:avLst/>
          </a:prstGeom>
        </p:spPr>
      </p:pic>
    </p:spTree>
  </p:cSld>
  <p:clrMapOvr>
    <a:masterClrMapping/>
  </p:clrMapOvr>
  <p:transition spd="slow" advTm="1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1849" y="357166"/>
            <a:ext cx="74719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Tripartite 2005 - </a:t>
            </a:r>
            <a:r>
              <a:rPr lang="en-US" sz="4000" b="1" dirty="0" err="1" smtClean="0">
                <a:solidFill>
                  <a:srgbClr val="0070C0"/>
                </a:solidFill>
                <a:latin typeface="Comic Sans MS" pitchFamily="66" charset="0"/>
              </a:rPr>
              <a:t>Murrhardt</a:t>
            </a:r>
            <a:endParaRPr lang="fr-FR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Image 3" descr="P_Hen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929066"/>
            <a:ext cx="1446620" cy="19288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Image 4" descr="discours Strob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1428736"/>
            <a:ext cx="2426197" cy="1819648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6" name="Image 5" descr="disc. Karen Harv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966806"/>
            <a:ext cx="2426197" cy="18196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4998149" y="1714488"/>
            <a:ext cx="2746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Gerhard </a:t>
            </a:r>
            <a:r>
              <a:rPr lang="fr-FR" sz="2400" b="1" dirty="0" err="1" smtClean="0"/>
              <a:t>Strobel</a:t>
            </a:r>
            <a:r>
              <a:rPr lang="fr-FR" sz="2400" b="1" dirty="0" smtClean="0"/>
              <a:t>,</a:t>
            </a:r>
          </a:p>
          <a:p>
            <a:pPr algn="ctr"/>
            <a:r>
              <a:rPr lang="fr-FR" sz="2400" b="1" dirty="0" err="1" smtClean="0"/>
              <a:t>mayor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Murrhardt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622286" y="4214818"/>
            <a:ext cx="2372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Philippe Henry,</a:t>
            </a:r>
          </a:p>
          <a:p>
            <a:pPr algn="ctr"/>
            <a:r>
              <a:rPr lang="fr-FR" sz="2400" b="1" dirty="0" err="1" smtClean="0"/>
              <a:t>mayor</a:t>
            </a:r>
            <a:r>
              <a:rPr lang="fr-FR" sz="2400" b="1" dirty="0" smtClean="0"/>
              <a:t> of</a:t>
            </a:r>
          </a:p>
          <a:p>
            <a:pPr algn="ctr"/>
            <a:r>
              <a:rPr lang="fr-FR" sz="2400" b="1" dirty="0" smtClean="0"/>
              <a:t> Château-Gontier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000364" y="4286256"/>
            <a:ext cx="1957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Karen Harvey,</a:t>
            </a:r>
          </a:p>
          <a:p>
            <a:pPr algn="ctr"/>
            <a:r>
              <a:rPr lang="fr-FR" sz="2400" b="1" dirty="0" err="1" smtClean="0"/>
              <a:t>mayor</a:t>
            </a:r>
            <a:r>
              <a:rPr lang="fr-FR" sz="2400" b="1" dirty="0" smtClean="0"/>
              <a:t> of</a:t>
            </a:r>
          </a:p>
          <a:p>
            <a:pPr algn="ctr"/>
            <a:r>
              <a:rPr lang="fr-FR" sz="2400" b="1" dirty="0" smtClean="0"/>
              <a:t> Frome</a:t>
            </a:r>
            <a:endParaRPr lang="fr-FR" sz="2400" b="1" dirty="0"/>
          </a:p>
        </p:txBody>
      </p:sp>
    </p:spTree>
  </p:cSld>
  <p:clrMapOvr>
    <a:masterClrMapping/>
  </p:clrMapOvr>
  <p:transition spd="slow" advTm="2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28728" y="285728"/>
            <a:ext cx="6219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World </a:t>
            </a:r>
            <a:r>
              <a:rPr lang="fr-FR" sz="4000" b="1" dirty="0" err="1" smtClean="0">
                <a:solidFill>
                  <a:srgbClr val="0070C0"/>
                </a:solidFill>
              </a:rPr>
              <a:t>Cup</a:t>
            </a:r>
            <a:r>
              <a:rPr lang="fr-FR" sz="4000" b="1" dirty="0" smtClean="0">
                <a:solidFill>
                  <a:srgbClr val="0070C0"/>
                </a:solidFill>
              </a:rPr>
              <a:t> 2006 - </a:t>
            </a:r>
            <a:r>
              <a:rPr lang="fr-FR" sz="4000" b="1" dirty="0" err="1" smtClean="0">
                <a:solidFill>
                  <a:srgbClr val="0070C0"/>
                </a:solidFill>
              </a:rPr>
              <a:t>Murrhardt</a:t>
            </a:r>
            <a:endParaRPr lang="fr-FR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Jumelage\Foot juin 2006\Liechterfest 2006\COR00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0" y="1345413"/>
            <a:ext cx="6207140" cy="4655355"/>
          </a:xfrm>
          <a:prstGeom prst="rect">
            <a:avLst/>
          </a:prstGeom>
          <a:noFill/>
        </p:spPr>
      </p:pic>
      <p:pic>
        <p:nvPicPr>
          <p:cNvPr id="11" name="Image 10" descr="drape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500438"/>
            <a:ext cx="1928826" cy="2571768"/>
          </a:xfrm>
          <a:prstGeom prst="rect">
            <a:avLst/>
          </a:prstGeom>
        </p:spPr>
      </p:pic>
      <p:pic>
        <p:nvPicPr>
          <p:cNvPr id="13" name="Image 12" descr="enfan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1357298"/>
            <a:ext cx="2381267" cy="178595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2643174" y="5500702"/>
            <a:ext cx="33715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50 </a:t>
            </a:r>
            <a:r>
              <a:rPr lang="fr-FR" b="1" dirty="0" err="1" smtClean="0">
                <a:solidFill>
                  <a:srgbClr val="0070C0"/>
                </a:solidFill>
              </a:rPr>
              <a:t>persons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from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Chateau-Gontier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16672" y="142852"/>
            <a:ext cx="4868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Château-Gontier 2006</a:t>
            </a:r>
            <a:endParaRPr lang="fr-FR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3042" y="6000768"/>
            <a:ext cx="58971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Souvenir to Mrs. </a:t>
            </a:r>
            <a:r>
              <a:rPr lang="en-US" b="1" dirty="0" err="1" smtClean="0"/>
              <a:t>Sizaret</a:t>
            </a:r>
            <a:r>
              <a:rPr lang="en-US" dirty="0" smtClean="0"/>
              <a:t>, a founding member of the twinning </a:t>
            </a:r>
          </a:p>
          <a:p>
            <a:pPr algn="ctr"/>
            <a:r>
              <a:rPr lang="en-US" dirty="0" smtClean="0"/>
              <a:t>between Château-</a:t>
            </a:r>
            <a:r>
              <a:rPr lang="en-US" dirty="0" err="1" smtClean="0"/>
              <a:t>Gontier</a:t>
            </a:r>
            <a:r>
              <a:rPr lang="en-US" dirty="0" smtClean="0"/>
              <a:t> and </a:t>
            </a:r>
            <a:r>
              <a:rPr lang="en-US" dirty="0" err="1" smtClean="0"/>
              <a:t>Murrhardt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C:\Jumelage\Tripartites\Tripartite 06 Ch.G\Photos\Tripartite 2006 - repas\M Mme Siza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39556"/>
            <a:ext cx="7179519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00364" y="142852"/>
            <a:ext cx="270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Frome 2007</a:t>
            </a:r>
            <a:endParaRPr lang="fr-FR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0364" y="5715016"/>
            <a:ext cx="18528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the meeting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Jumelage\Tripartites\Tripartite 07 Frome\Images\ré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7562678" cy="4495108"/>
          </a:xfrm>
          <a:prstGeom prst="rect">
            <a:avLst/>
          </a:prstGeom>
          <a:noFill/>
        </p:spPr>
      </p:pic>
      <p:pic>
        <p:nvPicPr>
          <p:cNvPr id="2051" name="Picture 3" descr="C:\Jumelage\Tripartites\Tripartite 07 Frome\Images\crieu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929066"/>
            <a:ext cx="1928826" cy="25717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 spd="slow" advTm="2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357166"/>
            <a:ext cx="8286808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Organisation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708595" cy="10001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14612" y="1357298"/>
            <a:ext cx="3714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Château-Gontier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2357430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Since the beginning, the twinning </a:t>
            </a:r>
            <a:r>
              <a:rPr lang="en-US" sz="2400" b="1" dirty="0" smtClean="0"/>
              <a:t>is organized by an association  </a:t>
            </a:r>
            <a:r>
              <a:rPr lang="en-US" sz="2400" dirty="0" smtClean="0"/>
              <a:t>in connection with the town of Chateau-</a:t>
            </a:r>
            <a:r>
              <a:rPr lang="en-US" sz="2400" dirty="0" err="1" smtClean="0"/>
              <a:t>Gontier</a:t>
            </a:r>
            <a:r>
              <a:rPr lang="en-US" sz="2400" dirty="0" smtClean="0"/>
              <a:t> (today : Château-</a:t>
            </a:r>
            <a:r>
              <a:rPr lang="en-US" sz="2400" dirty="0" err="1" smtClean="0"/>
              <a:t>Gontier</a:t>
            </a:r>
            <a:r>
              <a:rPr lang="en-US" sz="2400" dirty="0" smtClean="0"/>
              <a:t>, </a:t>
            </a:r>
            <a:r>
              <a:rPr lang="en-US" sz="2400" dirty="0" err="1" smtClean="0"/>
              <a:t>Azé</a:t>
            </a:r>
            <a:r>
              <a:rPr lang="en-US" sz="2400" dirty="0" smtClean="0"/>
              <a:t> and St-Fort).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Twinning Committee is headed by a team of 20 persons :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b="1" dirty="0" smtClean="0"/>
              <a:t>3 representatives of cities and 17 individuals</a:t>
            </a:r>
            <a:r>
              <a:rPr lang="en-US" sz="2400" dirty="0" smtClean="0"/>
              <a:t>.</a:t>
            </a:r>
          </a:p>
          <a:p>
            <a:pPr algn="just"/>
            <a:endParaRPr lang="fr-FR" sz="2400" dirty="0" smtClean="0"/>
          </a:p>
          <a:p>
            <a:pPr algn="just"/>
            <a:r>
              <a:rPr lang="en-US" sz="2400" dirty="0" smtClean="0"/>
              <a:t>The Twinning Committee is in relation with the population in order to develop relations with twin cities.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It is responsible for relations with the twin cities.</a:t>
            </a:r>
          </a:p>
          <a:p>
            <a:pPr algn="just"/>
            <a:endParaRPr lang="en-US" sz="2400" dirty="0" smtClean="0"/>
          </a:p>
          <a:p>
            <a:endParaRPr lang="en-US" dirty="0" smtClean="0"/>
          </a:p>
          <a:p>
            <a:endParaRPr lang="fr-FR" dirty="0" smtClean="0"/>
          </a:p>
        </p:txBody>
      </p:sp>
    </p:spTree>
  </p:cSld>
  <p:clrMapOvr>
    <a:masterClrMapping/>
  </p:clrMapOvr>
  <p:transition spd="slow" advTm="30000"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357166"/>
            <a:ext cx="8286808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Organisation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708595" cy="10001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14612" y="1357298"/>
            <a:ext cx="3714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Château-Gontier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2643182"/>
            <a:ext cx="81439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 smtClean="0"/>
              <a:t>We believe that the development of twinning is possible only if the latter is </a:t>
            </a:r>
            <a:r>
              <a:rPr lang="en-US" sz="2400" b="1" dirty="0" smtClean="0"/>
              <a:t>managed by the citizens themselves</a:t>
            </a:r>
            <a:r>
              <a:rPr lang="en-US" sz="2400" dirty="0" smtClean="0"/>
              <a:t>.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 smtClean="0"/>
              <a:t>The Committee's role is to meet the citizens, in order to :</a:t>
            </a:r>
          </a:p>
          <a:p>
            <a:pPr fontAlgn="base"/>
            <a:endParaRPr lang="en-US" sz="2400" dirty="0" smtClean="0"/>
          </a:p>
          <a:p>
            <a:pPr fontAlgn="base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b="1" dirty="0" smtClean="0"/>
              <a:t>Create new exchanges </a:t>
            </a:r>
            <a:r>
              <a:rPr lang="en-US" sz="2400" dirty="0" smtClean="0"/>
              <a:t>with the twin cities,</a:t>
            </a:r>
          </a:p>
          <a:p>
            <a:pPr fontAlgn="base"/>
            <a:endParaRPr lang="en-US" sz="2400" dirty="0" smtClean="0"/>
          </a:p>
          <a:p>
            <a:pPr fontAlgn="base"/>
            <a:r>
              <a:rPr lang="en-US" sz="2400" dirty="0" smtClean="0"/>
              <a:t>- </a:t>
            </a:r>
            <a:r>
              <a:rPr lang="en-US" sz="2400" b="1" dirty="0" smtClean="0"/>
              <a:t>Support of exchanges already existing</a:t>
            </a:r>
            <a:r>
              <a:rPr lang="en-US" sz="2400" dirty="0" smtClean="0"/>
              <a:t>.</a:t>
            </a:r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pPr fontAlgn="base"/>
            <a:endParaRPr lang="en-US" sz="2400" dirty="0" smtClean="0"/>
          </a:p>
          <a:p>
            <a:endParaRPr lang="en-US" dirty="0" smtClean="0"/>
          </a:p>
          <a:p>
            <a:endParaRPr lang="fr-FR" dirty="0" smtClean="0"/>
          </a:p>
        </p:txBody>
      </p:sp>
    </p:spTree>
  </p:cSld>
  <p:clrMapOvr>
    <a:masterClrMapping/>
  </p:clrMapOvr>
  <p:transition spd="slow" advTm="20000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0034" y="357166"/>
            <a:ext cx="8286808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Comic Sans MS" pitchFamily="66" charset="0"/>
              </a:rPr>
              <a:t>Organisation</a:t>
            </a:r>
            <a:endParaRPr lang="fr-FR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285860"/>
            <a:ext cx="708595" cy="10001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14612" y="1357298"/>
            <a:ext cx="3714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Château-Gontier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2500306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/>
              <a:t>Other roles of the Committee :</a:t>
            </a:r>
          </a:p>
          <a:p>
            <a:pPr fontAlgn="base"/>
            <a:endParaRPr lang="en-US" sz="2400" dirty="0" smtClean="0"/>
          </a:p>
          <a:p>
            <a:pPr fontAlgn="base">
              <a:buFontTx/>
              <a:buChar char="-"/>
            </a:pPr>
            <a:r>
              <a:rPr lang="fr-FR" sz="2400" dirty="0" smtClean="0"/>
              <a:t> Manage </a:t>
            </a:r>
            <a:r>
              <a:rPr lang="fr-FR" sz="2400" b="1" dirty="0" err="1" smtClean="0"/>
              <a:t>school</a:t>
            </a:r>
            <a:r>
              <a:rPr lang="fr-FR" sz="2400" b="1" dirty="0" smtClean="0"/>
              <a:t> exchanges</a:t>
            </a:r>
          </a:p>
          <a:p>
            <a:pPr fontAlgn="base"/>
            <a:r>
              <a:rPr lang="fr-FR" sz="2400" b="1" dirty="0" smtClean="0"/>
              <a:t> </a:t>
            </a:r>
            <a:r>
              <a:rPr lang="fr-FR" sz="2400" dirty="0" smtClean="0"/>
              <a:t> (about </a:t>
            </a:r>
            <a:r>
              <a:rPr lang="en-US" sz="2400" dirty="0" smtClean="0"/>
              <a:t>15 travels or exchanges each year)</a:t>
            </a:r>
            <a:endParaRPr lang="fr-FR" sz="2400" dirty="0" smtClean="0"/>
          </a:p>
          <a:p>
            <a:pPr fontAlgn="base"/>
            <a:endParaRPr lang="fr-FR" sz="2400" dirty="0" smtClean="0"/>
          </a:p>
          <a:p>
            <a:pPr fontAlgn="base">
              <a:buFontTx/>
              <a:buChar char="-"/>
            </a:pPr>
            <a:r>
              <a:rPr lang="fr-FR" sz="2400" dirty="0" smtClean="0"/>
              <a:t> </a:t>
            </a:r>
            <a:r>
              <a:rPr lang="en-US" sz="2400" dirty="0" smtClean="0"/>
              <a:t>Organize </a:t>
            </a:r>
            <a:r>
              <a:rPr lang="en-US" sz="2400" b="1" dirty="0" smtClean="0"/>
              <a:t>lessons in foreign languages </a:t>
            </a:r>
            <a:r>
              <a:rPr lang="en-US" sz="2400" dirty="0" smtClean="0"/>
              <a:t>for adults (65 persons)</a:t>
            </a:r>
          </a:p>
          <a:p>
            <a:pPr fontAlgn="base"/>
            <a:r>
              <a:rPr lang="en-US" sz="2400" dirty="0" smtClean="0"/>
              <a:t>  (English - German - Spanish - Arabic)</a:t>
            </a:r>
          </a:p>
          <a:p>
            <a:pPr fontAlgn="base">
              <a:buFontTx/>
              <a:buChar char="-"/>
            </a:pPr>
            <a:endParaRPr lang="fr-FR" sz="2400" dirty="0" smtClean="0"/>
          </a:p>
          <a:p>
            <a:pPr fontAlgn="base">
              <a:buFontTx/>
              <a:buChar char="-"/>
            </a:pPr>
            <a:endParaRPr lang="fr-FR" sz="2400" dirty="0" smtClean="0"/>
          </a:p>
          <a:p>
            <a:pPr fontAlgn="base"/>
            <a:endParaRPr lang="en-US" sz="2400" dirty="0"/>
          </a:p>
        </p:txBody>
      </p:sp>
    </p:spTree>
  </p:cSld>
  <p:clrMapOvr>
    <a:masterClrMapping/>
  </p:clrMapOvr>
  <p:transition spd="slow" advTm="2000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286256"/>
            <a:ext cx="19204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643182"/>
            <a:ext cx="1643073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643182"/>
            <a:ext cx="1777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357694"/>
            <a:ext cx="182829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936913" y="1357298"/>
            <a:ext cx="502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A new </a:t>
            </a:r>
            <a:r>
              <a:rPr lang="fr-FR" sz="5400" b="1" dirty="0" err="1" smtClean="0">
                <a:solidFill>
                  <a:srgbClr val="0070C0"/>
                </a:solidFill>
              </a:rPr>
              <a:t>partner</a:t>
            </a:r>
            <a:r>
              <a:rPr lang="fr-FR" sz="5400" b="1" dirty="0" smtClean="0">
                <a:solidFill>
                  <a:srgbClr val="0070C0"/>
                </a:solidFill>
              </a:rPr>
              <a:t> ...</a:t>
            </a:r>
            <a:endParaRPr lang="fr-F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214678" y="285728"/>
            <a:ext cx="2550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FF0000"/>
                </a:solidFill>
              </a:rPr>
              <a:t>July 2009</a:t>
            </a:r>
            <a:endParaRPr lang="fr-FR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5000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072330" y="2571744"/>
            <a:ext cx="1357322" cy="185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214942" y="2571744"/>
            <a:ext cx="1428760" cy="18573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428992" y="2571744"/>
            <a:ext cx="1357322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71744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4714876" y="648282"/>
            <a:ext cx="364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err="1" smtClean="0">
                <a:solidFill>
                  <a:srgbClr val="FF0000"/>
                </a:solidFill>
              </a:rPr>
              <a:t>Rabka</a:t>
            </a:r>
            <a:r>
              <a:rPr lang="fr-FR" sz="5400" b="1" dirty="0" smtClean="0">
                <a:solidFill>
                  <a:srgbClr val="FF0000"/>
                </a:solidFill>
              </a:rPr>
              <a:t>-</a:t>
            </a:r>
            <a:r>
              <a:rPr lang="fr-FR" sz="5400" b="1" dirty="0" err="1" smtClean="0">
                <a:solidFill>
                  <a:srgbClr val="FF0000"/>
                </a:solidFill>
              </a:rPr>
              <a:t>Zdrój</a:t>
            </a:r>
            <a:endParaRPr lang="fr-F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42844" y="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57224" y="535054"/>
            <a:ext cx="3437159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600" b="1" dirty="0" smtClean="0">
                <a:solidFill>
                  <a:srgbClr val="0070C0"/>
                </a:solidFill>
              </a:rPr>
              <a:t>July 2009</a:t>
            </a:r>
            <a:endParaRPr lang="fr-FR" sz="6600" b="1" dirty="0">
              <a:solidFill>
                <a:srgbClr val="0070C0"/>
              </a:solidFill>
            </a:endParaRPr>
          </a:p>
        </p:txBody>
      </p:sp>
      <p:pic>
        <p:nvPicPr>
          <p:cNvPr id="11" name="Image 10" descr="1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1159" y="2786058"/>
            <a:ext cx="1012279" cy="1428760"/>
          </a:xfrm>
          <a:prstGeom prst="rect">
            <a:avLst/>
          </a:prstGeom>
        </p:spPr>
      </p:pic>
      <p:pic>
        <p:nvPicPr>
          <p:cNvPr id="12" name="Image 11" descr="image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8310" y="2786058"/>
            <a:ext cx="1283954" cy="1357322"/>
          </a:xfrm>
          <a:prstGeom prst="rect">
            <a:avLst/>
          </a:prstGeom>
        </p:spPr>
      </p:pic>
      <p:pic>
        <p:nvPicPr>
          <p:cNvPr id="21" name="Image 20" descr="logo Fr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2643182"/>
            <a:ext cx="1084343" cy="1714512"/>
          </a:xfrm>
          <a:prstGeom prst="rect">
            <a:avLst/>
          </a:prstGeom>
        </p:spPr>
      </p:pic>
      <p:pic>
        <p:nvPicPr>
          <p:cNvPr id="23" name="Image 22" descr="rab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714884"/>
            <a:ext cx="1390646" cy="1954069"/>
          </a:xfrm>
          <a:prstGeom prst="rect">
            <a:avLst/>
          </a:prstGeom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034" y="1428736"/>
            <a:ext cx="1428760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hâteau-Gontie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500174"/>
            <a:ext cx="708595" cy="1000132"/>
          </a:xfrm>
          <a:prstGeom prst="rect">
            <a:avLst/>
          </a:prstGeom>
        </p:spPr>
      </p:pic>
      <p:pic>
        <p:nvPicPr>
          <p:cNvPr id="7" name="Image 6" descr="image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241" y="2643182"/>
            <a:ext cx="907801" cy="95967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0034" y="357166"/>
            <a:ext cx="8358246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July </a:t>
            </a:r>
            <a:r>
              <a:rPr lang="fr-FR" sz="2800" b="1" dirty="0" smtClean="0"/>
              <a:t>17st 2009</a:t>
            </a:r>
            <a:r>
              <a:rPr lang="fr-FR" sz="2800" dirty="0" smtClean="0"/>
              <a:t> </a:t>
            </a:r>
            <a:r>
              <a:rPr lang="fr-FR" sz="2800" b="1" dirty="0"/>
              <a:t>in </a:t>
            </a:r>
            <a:r>
              <a:rPr lang="fr-FR" sz="2800" b="1" dirty="0" err="1" smtClean="0"/>
              <a:t>Rabka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Zdrój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7422" y="1571612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The four </a:t>
            </a:r>
            <a:r>
              <a:rPr lang="fr-FR" sz="3200" dirty="0" err="1" smtClean="0"/>
              <a:t>towns</a:t>
            </a:r>
            <a:r>
              <a:rPr lang="fr-FR" sz="3200" dirty="0" smtClean="0"/>
              <a:t>, </a:t>
            </a:r>
            <a:r>
              <a:rPr lang="fr-FR" sz="3200" b="1" dirty="0" smtClean="0"/>
              <a:t>Château-Gontier</a:t>
            </a:r>
            <a:r>
              <a:rPr lang="fr-FR" sz="3200" dirty="0" smtClean="0"/>
              <a:t>, </a:t>
            </a:r>
            <a:r>
              <a:rPr lang="fr-FR" sz="3200" b="1" dirty="0" err="1" smtClean="0"/>
              <a:t>Murrhardt</a:t>
            </a:r>
            <a:r>
              <a:rPr lang="fr-FR" sz="3200" dirty="0" smtClean="0"/>
              <a:t>, </a:t>
            </a:r>
            <a:r>
              <a:rPr lang="fr-FR" sz="3200" b="1" dirty="0" smtClean="0"/>
              <a:t>Frome</a:t>
            </a:r>
            <a:r>
              <a:rPr lang="fr-FR" sz="3200" dirty="0" smtClean="0"/>
              <a:t> and </a:t>
            </a:r>
            <a:r>
              <a:rPr lang="fr-FR" sz="3200" b="1" dirty="0" err="1" smtClean="0"/>
              <a:t>Rabka</a:t>
            </a:r>
            <a:r>
              <a:rPr lang="fr-FR" sz="3200" b="1" dirty="0" smtClean="0"/>
              <a:t>-</a:t>
            </a:r>
            <a:r>
              <a:rPr lang="fr-FR" sz="3200" b="1" dirty="0" err="1" smtClean="0"/>
              <a:t>Zdrój</a:t>
            </a:r>
            <a:r>
              <a:rPr lang="fr-FR" sz="3200" b="1" dirty="0" smtClean="0"/>
              <a:t> </a:t>
            </a:r>
            <a:r>
              <a:rPr lang="fr-FR" sz="3200" dirty="0" smtClean="0"/>
              <a:t> </a:t>
            </a:r>
            <a:r>
              <a:rPr lang="en-US" sz="3200" dirty="0" smtClean="0"/>
              <a:t>have signed </a:t>
            </a:r>
            <a:r>
              <a:rPr lang="en-US" sz="3200" dirty="0" smtClean="0"/>
              <a:t>a </a:t>
            </a:r>
            <a:r>
              <a:rPr lang="fr-FR" sz="3200" dirty="0" smtClean="0"/>
              <a:t>quadripartite </a:t>
            </a:r>
            <a:r>
              <a:rPr lang="fr-FR" sz="3200" dirty="0" err="1" smtClean="0"/>
              <a:t>twinning</a:t>
            </a:r>
            <a:r>
              <a:rPr lang="fr-FR" sz="2800" dirty="0" smtClean="0"/>
              <a:t>.</a:t>
            </a:r>
            <a:endParaRPr lang="fr-FR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643314"/>
            <a:ext cx="836363" cy="132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214546" y="3795789"/>
            <a:ext cx="6643734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official signing of this multilateral agreement </a:t>
            </a:r>
            <a:r>
              <a:rPr lang="en-US" sz="3200" dirty="0" smtClean="0"/>
              <a:t>have been </a:t>
            </a:r>
            <a:r>
              <a:rPr lang="en-US" sz="3200" dirty="0" smtClean="0"/>
              <a:t>done </a:t>
            </a:r>
            <a:r>
              <a:rPr lang="en-US" sz="3200" dirty="0"/>
              <a:t>by the Mayors, </a:t>
            </a:r>
            <a:r>
              <a:rPr lang="fr-FR" sz="3200" b="1" dirty="0" err="1" smtClean="0"/>
              <a:t>Ewa</a:t>
            </a:r>
            <a:r>
              <a:rPr lang="fr-FR" sz="3200" dirty="0" smtClean="0"/>
              <a:t> </a:t>
            </a:r>
            <a:r>
              <a:rPr lang="fr-FR" sz="3200" b="1" dirty="0" err="1" smtClean="0"/>
              <a:t>Przybyło</a:t>
            </a:r>
            <a:r>
              <a:rPr lang="fr-FR" sz="3200" dirty="0" smtClean="0"/>
              <a:t>, </a:t>
            </a:r>
            <a:r>
              <a:rPr lang="en-US" sz="3200" b="1" dirty="0" smtClean="0"/>
              <a:t>Philippe Henry</a:t>
            </a:r>
            <a:r>
              <a:rPr lang="en-US" sz="3200" dirty="0" smtClean="0"/>
              <a:t>,</a:t>
            </a:r>
          </a:p>
          <a:p>
            <a:pPr algn="ctr"/>
            <a:r>
              <a:rPr lang="en-US" sz="3200" dirty="0" smtClean="0"/>
              <a:t> </a:t>
            </a:r>
            <a:r>
              <a:rPr lang="fr-FR" sz="3200" b="1" dirty="0" smtClean="0"/>
              <a:t>Damon </a:t>
            </a:r>
            <a:r>
              <a:rPr lang="fr-FR" sz="3200" b="1" dirty="0" err="1" smtClean="0"/>
              <a:t>Hooton</a:t>
            </a:r>
            <a:r>
              <a:rPr lang="fr-FR" sz="3200" b="1" dirty="0" smtClean="0"/>
              <a:t>,</a:t>
            </a:r>
            <a:r>
              <a:rPr lang="fr-FR" sz="3200" dirty="0" smtClean="0"/>
              <a:t> </a:t>
            </a:r>
            <a:r>
              <a:rPr lang="en-US" sz="3200" b="1" dirty="0" smtClean="0"/>
              <a:t>Gerhard </a:t>
            </a:r>
            <a:r>
              <a:rPr lang="en-US" sz="3200" b="1" dirty="0" err="1" smtClean="0"/>
              <a:t>Strobel</a:t>
            </a:r>
            <a:r>
              <a:rPr lang="en-US" sz="3200" b="1" dirty="0" smtClean="0"/>
              <a:t>.</a:t>
            </a:r>
            <a:endParaRPr lang="fr-FR" sz="3200" dirty="0"/>
          </a:p>
        </p:txBody>
      </p:sp>
      <p:pic>
        <p:nvPicPr>
          <p:cNvPr id="11" name="Image 10" descr="rab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5039452"/>
            <a:ext cx="785817" cy="1104192"/>
          </a:xfrm>
          <a:prstGeom prst="rect">
            <a:avLst/>
          </a:prstGeom>
        </p:spPr>
      </p:pic>
    </p:spTree>
  </p:cSld>
  <p:clrMapOvr>
    <a:masterClrMapping/>
  </p:clrMapOvr>
  <p:transition spd="slow" advTm="2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428604"/>
            <a:ext cx="8755512" cy="58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572132" y="571480"/>
            <a:ext cx="3266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err="1" smtClean="0">
                <a:solidFill>
                  <a:srgbClr val="FF0000"/>
                </a:solidFill>
              </a:rPr>
              <a:t>Rabka</a:t>
            </a:r>
            <a:r>
              <a:rPr lang="fr-FR" sz="4800" b="1" dirty="0" smtClean="0">
                <a:solidFill>
                  <a:srgbClr val="FF0000"/>
                </a:solidFill>
              </a:rPr>
              <a:t>-</a:t>
            </a:r>
            <a:r>
              <a:rPr lang="fr-FR" sz="4800" b="1" dirty="0" err="1" smtClean="0">
                <a:solidFill>
                  <a:srgbClr val="FF0000"/>
                </a:solidFill>
              </a:rPr>
              <a:t>Zdrój</a:t>
            </a:r>
            <a:endParaRPr lang="fr-FR" sz="4800" b="1" dirty="0">
              <a:solidFill>
                <a:srgbClr val="FF0000"/>
              </a:solidFill>
            </a:endParaRPr>
          </a:p>
        </p:txBody>
      </p:sp>
      <p:pic>
        <p:nvPicPr>
          <p:cNvPr id="7" name="Image 6" descr="rab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5214950"/>
            <a:ext cx="1033456" cy="1452163"/>
          </a:xfrm>
          <a:prstGeom prst="rect">
            <a:avLst/>
          </a:prstGeom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_mai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357298"/>
            <a:ext cx="6929486" cy="46083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034" y="357166"/>
            <a:ext cx="8358246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The four </a:t>
            </a:r>
            <a:r>
              <a:rPr lang="fr-FR" sz="2800" b="1" dirty="0" err="1" smtClean="0"/>
              <a:t>Mayors</a:t>
            </a:r>
            <a:endParaRPr lang="fr-FR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15000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76969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solidFill>
                  <a:srgbClr val="FF0000"/>
                </a:solidFill>
              </a:rPr>
              <a:t>F I N</a:t>
            </a:r>
          </a:p>
          <a:p>
            <a:pPr algn="ctr"/>
            <a:r>
              <a:rPr lang="fr-FR" sz="8000" b="1" dirty="0" smtClean="0"/>
              <a:t>E N D</a:t>
            </a:r>
          </a:p>
          <a:p>
            <a:pPr algn="ctr"/>
            <a:r>
              <a:rPr lang="fr-FR" sz="8000" b="1" dirty="0" smtClean="0">
                <a:solidFill>
                  <a:srgbClr val="00B050"/>
                </a:solidFill>
              </a:rPr>
              <a:t>E N D E</a:t>
            </a:r>
          </a:p>
          <a:p>
            <a:pPr algn="ctr"/>
            <a:r>
              <a:rPr lang="fr-FR" sz="8000" b="1" dirty="0" smtClean="0">
                <a:solidFill>
                  <a:srgbClr val="0070C0"/>
                </a:solidFill>
              </a:rPr>
              <a:t>K O N I E C</a:t>
            </a:r>
            <a:endParaRPr lang="fr-FR" sz="8000" b="1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866" y="714356"/>
            <a:ext cx="7791786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1643073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1777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5072074"/>
            <a:ext cx="182829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1500166" y="71414"/>
            <a:ext cx="6029065" cy="1071570"/>
            <a:chOff x="1500166" y="71414"/>
            <a:chExt cx="6029065" cy="1071570"/>
          </a:xfrm>
        </p:grpSpPr>
        <p:graphicFrame>
          <p:nvGraphicFramePr>
            <p:cNvPr id="10" name="Diagramme 9"/>
            <p:cNvGraphicFramePr/>
            <p:nvPr/>
          </p:nvGraphicFramePr>
          <p:xfrm>
            <a:off x="1500166" y="127321"/>
            <a:ext cx="1742785" cy="10156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1" name="Diagramme 10"/>
            <p:cNvGraphicFramePr/>
            <p:nvPr/>
          </p:nvGraphicFramePr>
          <p:xfrm>
            <a:off x="5786446" y="71414"/>
            <a:ext cx="1742785" cy="10156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cxnSp>
          <p:nvCxnSpPr>
            <p:cNvPr id="14" name="Connecteur droit avec flèche 13"/>
            <p:cNvCxnSpPr/>
            <p:nvPr/>
          </p:nvCxnSpPr>
          <p:spPr>
            <a:xfrm>
              <a:off x="3286116" y="642918"/>
              <a:ext cx="2714644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591870" y="1357298"/>
            <a:ext cx="6014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45 </a:t>
            </a:r>
            <a:r>
              <a:rPr lang="fr-FR" sz="5400" b="1" dirty="0" err="1" smtClean="0">
                <a:solidFill>
                  <a:srgbClr val="0070C0"/>
                </a:solidFill>
              </a:rPr>
              <a:t>years</a:t>
            </a:r>
            <a:r>
              <a:rPr lang="fr-FR" sz="5400" b="1" dirty="0" smtClean="0">
                <a:solidFill>
                  <a:srgbClr val="0070C0"/>
                </a:solidFill>
              </a:rPr>
              <a:t> of </a:t>
            </a:r>
            <a:r>
              <a:rPr lang="fr-FR" sz="5400" b="1" dirty="0" err="1" smtClean="0">
                <a:solidFill>
                  <a:srgbClr val="0070C0"/>
                </a:solidFill>
              </a:rPr>
              <a:t>twinning</a:t>
            </a:r>
            <a:endParaRPr lang="fr-F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Diagramme 9"/>
          <p:cNvGraphicFramePr/>
          <p:nvPr/>
        </p:nvGraphicFramePr>
        <p:xfrm>
          <a:off x="1500166" y="127321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5786446" y="71414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>
            <a:off x="3286116" y="642918"/>
            <a:ext cx="271464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25801" y="1357298"/>
            <a:ext cx="4946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Château-Gontier</a:t>
            </a:r>
            <a:endParaRPr lang="fr-F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500306"/>
            <a:ext cx="1643073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3786190"/>
            <a:ext cx="1777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2" y="5072074"/>
            <a:ext cx="182829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Diagramme 9"/>
          <p:cNvGraphicFramePr/>
          <p:nvPr/>
        </p:nvGraphicFramePr>
        <p:xfrm>
          <a:off x="1500166" y="127321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5786446" y="71414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>
            <a:off x="3286116" y="642918"/>
            <a:ext cx="271464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28926" y="1357298"/>
            <a:ext cx="322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err="1" smtClean="0">
                <a:solidFill>
                  <a:srgbClr val="0070C0"/>
                </a:solidFill>
              </a:rPr>
              <a:t>Murrhardt</a:t>
            </a:r>
            <a:endParaRPr lang="fr-F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500306"/>
            <a:ext cx="1643073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3786190"/>
            <a:ext cx="1777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2" y="5072074"/>
            <a:ext cx="182829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Diagramme 9"/>
          <p:cNvGraphicFramePr/>
          <p:nvPr/>
        </p:nvGraphicFramePr>
        <p:xfrm>
          <a:off x="1500166" y="127321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5786446" y="71414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>
            <a:off x="3286116" y="642918"/>
            <a:ext cx="271464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27649" y="1357298"/>
            <a:ext cx="2022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solidFill>
                  <a:srgbClr val="0070C0"/>
                </a:solidFill>
              </a:rPr>
              <a:t>Frome</a:t>
            </a:r>
            <a:endParaRPr lang="fr-F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500306"/>
            <a:ext cx="1643073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3786190"/>
            <a:ext cx="1777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2" y="5072074"/>
            <a:ext cx="182829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2027999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Diagramme 9"/>
          <p:cNvGraphicFramePr/>
          <p:nvPr/>
        </p:nvGraphicFramePr>
        <p:xfrm>
          <a:off x="1500166" y="127321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5786446" y="71414"/>
          <a:ext cx="1742785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Connecteur droit avec flèche 13"/>
          <p:cNvCxnSpPr/>
          <p:nvPr/>
        </p:nvCxnSpPr>
        <p:spPr>
          <a:xfrm>
            <a:off x="3286116" y="642918"/>
            <a:ext cx="2714644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28611" y="1357298"/>
            <a:ext cx="7341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dirty="0" err="1" smtClean="0">
                <a:solidFill>
                  <a:srgbClr val="0070C0"/>
                </a:solidFill>
              </a:rPr>
              <a:t>What</a:t>
            </a:r>
            <a:r>
              <a:rPr lang="fr-FR" sz="5400" b="1" dirty="0" smtClean="0">
                <a:solidFill>
                  <a:srgbClr val="0070C0"/>
                </a:solidFill>
              </a:rPr>
              <a:t> have </a:t>
            </a:r>
            <a:r>
              <a:rPr lang="fr-FR" sz="5400" b="1" dirty="0" err="1" smtClean="0">
                <a:solidFill>
                  <a:srgbClr val="0070C0"/>
                </a:solidFill>
              </a:rPr>
              <a:t>we</a:t>
            </a:r>
            <a:r>
              <a:rPr lang="fr-FR" sz="5400" b="1" dirty="0" smtClean="0">
                <a:solidFill>
                  <a:srgbClr val="0070C0"/>
                </a:solidFill>
              </a:rPr>
              <a:t> </a:t>
            </a:r>
            <a:r>
              <a:rPr lang="fr-FR" sz="5400" b="1" dirty="0" err="1" smtClean="0">
                <a:solidFill>
                  <a:srgbClr val="0070C0"/>
                </a:solidFill>
              </a:rPr>
              <a:t>achieved</a:t>
            </a:r>
            <a:r>
              <a:rPr lang="fr-FR" sz="5400" b="1" dirty="0" smtClean="0">
                <a:solidFill>
                  <a:srgbClr val="0070C0"/>
                </a:solidFill>
              </a:rPr>
              <a:t>?</a:t>
            </a:r>
            <a:endParaRPr lang="fr-FR" sz="5400" b="1" cap="none" spc="0" dirty="0">
              <a:ln/>
              <a:solidFill>
                <a:srgbClr val="0070C0"/>
              </a:solidFill>
              <a:effectLst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0" y="135729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-32" y="228599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2500306"/>
            <a:ext cx="1643073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3786190"/>
            <a:ext cx="1777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00562" y="5072074"/>
            <a:ext cx="1828295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2937</TotalTime>
  <Words>959</Words>
  <Application>Microsoft Office PowerPoint</Application>
  <PresentationFormat>Affichage à l'écran (4:3)</PresentationFormat>
  <Paragraphs>203</Paragraphs>
  <Slides>41</Slides>
  <Notes>41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Comité de Jumelage</dc:creator>
  <cp:lastModifiedBy>Comité de Jumelage</cp:lastModifiedBy>
  <cp:revision>312</cp:revision>
  <dcterms:created xsi:type="dcterms:W3CDTF">2009-07-10T08:08:02Z</dcterms:created>
  <dcterms:modified xsi:type="dcterms:W3CDTF">2009-07-23T05:59:11Z</dcterms:modified>
</cp:coreProperties>
</file>